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2"/>
  </p:notesMasterIdLst>
  <p:sldIdLst>
    <p:sldId id="256" r:id="rId2"/>
    <p:sldId id="257" r:id="rId3"/>
    <p:sldId id="258" r:id="rId4"/>
    <p:sldId id="259" r:id="rId5"/>
    <p:sldId id="260" r:id="rId6"/>
    <p:sldId id="261" r:id="rId7"/>
    <p:sldId id="262" r:id="rId8"/>
    <p:sldId id="265" r:id="rId9"/>
    <p:sldId id="263" r:id="rId10"/>
    <p:sldId id="264" r:id="rId11"/>
  </p:sldIdLst>
  <p:sldSz cx="9144000" cy="5143500" type="screen16x9"/>
  <p:notesSz cx="6858000" cy="9144000"/>
  <p:embeddedFontLst>
    <p:embeddedFont>
      <p:font typeface="Fira Sans Extra Condensed" panose="020F0502020204030204" pitchFamily="34" charset="0"/>
      <p:regular r:id="rId13"/>
      <p:bold r:id="rId14"/>
      <p:italic r:id="rId15"/>
      <p:boldItalic r:id="rId16"/>
    </p:embeddedFont>
    <p:embeddedFont>
      <p:font typeface="Fira Sans Extra Condensed SemiBold" panose="020B0603050000020004" pitchFamily="34" charset="0"/>
      <p:regular r:id="rId17"/>
      <p:bold r:id="rId18"/>
      <p:italic r:id="rId19"/>
      <p:boldItalic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1839F1-D5C2-4833-96DC-969A6832F7DC}">
  <a:tblStyle styleId="{AA1839F1-D5C2-4833-96DC-969A6832F7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85381"/>
  </p:normalViewPr>
  <p:slideViewPr>
    <p:cSldViewPr snapToGrid="0">
      <p:cViewPr varScale="1">
        <p:scale>
          <a:sx n="147" d="100"/>
          <a:sy n="147" d="100"/>
        </p:scale>
        <p:origin x="74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dcb566e1d5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dcb566e1d5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e9566a474a_0_1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9566a474a_0_1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dirty="0"/>
              <a:t>Today, 1 million people of ASL community faces challenges in communication with other people. </a:t>
            </a:r>
          </a:p>
          <a:p>
            <a:pPr marL="0" lvl="0" indent="0" algn="l" rtl="0">
              <a:spcBef>
                <a:spcPts val="0"/>
              </a:spcBef>
              <a:spcAft>
                <a:spcPts val="0"/>
              </a:spcAft>
              <a:buNone/>
            </a:pPr>
            <a:endParaRPr lang="en" sz="1300" dirty="0"/>
          </a:p>
          <a:p>
            <a:pPr marL="0" lvl="0" indent="0" algn="l" rtl="0">
              <a:spcBef>
                <a:spcPts val="0"/>
              </a:spcBef>
              <a:spcAft>
                <a:spcPts val="0"/>
              </a:spcAft>
              <a:buNone/>
            </a:pPr>
            <a:r>
              <a:rPr lang="en" sz="1300" dirty="0"/>
              <a:t>Despite of boom in AI industry, there have not been any significant work in this area as the ratio of number of ASL users to certified interpreter is 50:1, expected to grow by 19% each year. </a:t>
            </a:r>
          </a:p>
          <a:p>
            <a:pPr marL="0" lvl="0" indent="0" algn="l" rtl="0">
              <a:spcBef>
                <a:spcPts val="0"/>
              </a:spcBef>
              <a:spcAft>
                <a:spcPts val="0"/>
              </a:spcAft>
              <a:buNone/>
            </a:pPr>
            <a:endParaRPr lang="en" sz="1300" dirty="0">
              <a:solidFill>
                <a:schemeClr val="dk1"/>
              </a:solidFill>
            </a:endParaRPr>
          </a:p>
          <a:p>
            <a:pPr marL="0" lvl="0" indent="0" algn="l" rtl="0">
              <a:spcBef>
                <a:spcPts val="0"/>
              </a:spcBef>
              <a:spcAft>
                <a:spcPts val="0"/>
              </a:spcAft>
              <a:buNone/>
            </a:pPr>
            <a:r>
              <a:rPr lang="en" sz="1300" dirty="0">
                <a:solidFill>
                  <a:schemeClr val="dk1"/>
                </a:solidFill>
              </a:rPr>
              <a:t>Even-though AI is becoming more powerful in several fields, </a:t>
            </a:r>
            <a:r>
              <a:rPr lang="en" sz="1300" dirty="0"/>
              <a:t>year by year, technological improvement using AI for people suffering from hearing and speaking deficiencies have reduced. We tried to make better the existing solution.</a:t>
            </a:r>
            <a:endParaRPr sz="130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e96fd5876e_0_16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e96fd5876e_0_1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t>For this project, we have used two types of Dataset. First we have collected numerous images of </a:t>
            </a:r>
            <a:r>
              <a:rPr lang="en" sz="1300">
                <a:solidFill>
                  <a:schemeClr val="dk1"/>
                </a:solidFill>
              </a:rPr>
              <a:t>Sign language</a:t>
            </a:r>
            <a:r>
              <a:rPr lang="en" sz="1300"/>
              <a:t> alphabets, resized them, and performed data augmentation techniques like blur and brightness adjustments.For the second, we have collected conversation between humans to create a conversational dataset.</a:t>
            </a:r>
            <a:endParaRPr sz="1300"/>
          </a:p>
          <a:p>
            <a:pPr marL="0" lvl="0" indent="0" algn="l" rtl="0">
              <a:spcBef>
                <a:spcPts val="0"/>
              </a:spcBef>
              <a:spcAft>
                <a:spcPts val="0"/>
              </a:spcAft>
              <a:buNone/>
            </a:pPr>
            <a:r>
              <a:rPr lang="en" sz="1300"/>
              <a:t>(Move to next)</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e96fd5876e_0_1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e96fd5876e_0_1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300"/>
              <a:t>Starting with Convolutional Neural Network (CNN), it serves as the backbone of our project. we opted for Convolutional Neural Networks because of its exceptional performance in image recognition tasks. We created its architecture using   Convolutional, filter and max pooling in sequence, to efficiently process and interpret sign gestures, enabling real-time recognition. We fine-tuned parameters of this model to optimize performance.</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Clr>
                <a:schemeClr val="dk1"/>
              </a:buClr>
              <a:buSzPts val="1100"/>
              <a:buFont typeface="Arial"/>
              <a:buNone/>
            </a:pPr>
            <a:r>
              <a:rPr lang="en" sz="1300"/>
              <a:t>Moving on to fast_autocomplete. Is is used to autocomplete the current word user is trying to frame. We chose it as its speed and accuracy outperformed other options we considered (which options?). Integration of it within our project ensures smoother and more efficient communication flow, reducing cognitive load for users.</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Clr>
                <a:schemeClr val="dk1"/>
              </a:buClr>
              <a:buSzPts val="1100"/>
              <a:buFont typeface="Arial"/>
              <a:buNone/>
            </a:pPr>
            <a:r>
              <a:rPr lang="en" sz="1300"/>
              <a:t>Additionally, we are also providing next word prediction </a:t>
            </a:r>
            <a:r>
              <a:rPr lang="en" sz="1300">
                <a:solidFill>
                  <a:schemeClr val="dk1"/>
                </a:solidFill>
              </a:rPr>
              <a:t>using</a:t>
            </a:r>
            <a:r>
              <a:rPr lang="en" sz="1300"/>
              <a:t> a Recurrent Neural Network (RNN).  RNNs are widely known for their ability to handle sequential data, so we chose it for this task. We crafted the RNN architecture using Embedding, LSTM and Dense layers in sequence while fine-tuning its hyperparameters to optimize to anticipate the word that user might be willing to say.</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Clr>
                <a:schemeClr val="dk1"/>
              </a:buClr>
              <a:buSzPts val="1100"/>
              <a:buFont typeface="Arial"/>
              <a:buNone/>
            </a:pPr>
            <a:r>
              <a:rPr lang="en" sz="1300"/>
              <a:t>Last but not least, we added Google Text-to-Speech (gTTS) to translate the user words into different spoken languages, ensuring better communication.</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Clr>
                <a:schemeClr val="dk1"/>
              </a:buClr>
              <a:buSzPts val="1100"/>
              <a:buFont typeface="Arial"/>
              <a:buNone/>
            </a:pPr>
            <a:r>
              <a:rPr lang="en" sz="1300"/>
              <a:t>Combining all these models provide a powerful toolkit for eficient communication without a human translator. </a:t>
            </a: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Clr>
                <a:schemeClr val="dk1"/>
              </a:buClr>
              <a:buSzPts val="1100"/>
              <a:buFont typeface="Arial"/>
              <a:buNone/>
            </a:pPr>
            <a:endParaRPr sz="1300"/>
          </a:p>
          <a:p>
            <a:pPr marL="0" lvl="0" indent="0" algn="l" rtl="0">
              <a:spcBef>
                <a:spcPts val="0"/>
              </a:spcBef>
              <a:spcAft>
                <a:spcPts val="0"/>
              </a:spcAft>
              <a:buClr>
                <a:schemeClr val="dk1"/>
              </a:buClr>
              <a:buSzPts val="1100"/>
              <a:buFont typeface="Arial"/>
              <a:buNone/>
            </a:pP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2c9eb06a65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c9eb06a65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Here, for accuracy, we can see that the training accuracy has rapidly increased for first 10 iterations leading towards overfitting but then it grows gradually along with validation curve suggesting that the model is learning well, which can be confirmed through Test Accuracy of 98%.</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In the loss curve, we can see the same trend of steep decrease of loss initially but then gradual decrease of it with validation loss indicating that the model is generalized well to unseen data.</a:t>
            </a:r>
            <a:endParaRPr sz="14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2c9eb06a65d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2c9eb06a65d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Here, we can see that, majority of the numbers on the diagonal axis, hinting correct prediction of labels. The off-diagonal entries can be used to understand the miss-classification of data by model.</a:t>
            </a:r>
            <a:endParaRPr sz="140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2c9eb06a65d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2c9eb06a65d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sz="1400" dirty="0"/>
          </a:p>
          <a:p>
            <a:pPr marL="0" lvl="0" indent="0" algn="l" rtl="0">
              <a:spcBef>
                <a:spcPts val="0"/>
              </a:spcBef>
              <a:spcAft>
                <a:spcPts val="0"/>
              </a:spcAft>
              <a:buNone/>
            </a:pPr>
            <a:r>
              <a:rPr lang="en" sz="1400" dirty="0"/>
              <a:t>Old:</a:t>
            </a:r>
          </a:p>
          <a:p>
            <a:pPr marL="0" lvl="0" indent="0" algn="l" rtl="0">
              <a:spcBef>
                <a:spcPts val="0"/>
              </a:spcBef>
              <a:spcAft>
                <a:spcPts val="0"/>
              </a:spcAft>
              <a:buNone/>
            </a:pPr>
            <a:r>
              <a:rPr lang="en" sz="1400" dirty="0"/>
              <a:t>The RNN model learns well throughout the training process as the training curve increases gradually from start to end with validation curve resulting with test accuracy of 98%. Similarly, the model classifies the unseen data well confirmed through the gradual decrease of training loss with validation loss.</a:t>
            </a:r>
          </a:p>
          <a:p>
            <a:pPr marL="0" lvl="0" indent="0" algn="l" rtl="0">
              <a:spcBef>
                <a:spcPts val="0"/>
              </a:spcBef>
              <a:spcAft>
                <a:spcPts val="0"/>
              </a:spcAft>
              <a:buNone/>
            </a:pPr>
            <a:endParaRPr lang="en" sz="1400" dirty="0"/>
          </a:p>
          <a:p>
            <a:pPr marL="0" lvl="0" indent="0" algn="l" rtl="0">
              <a:spcBef>
                <a:spcPts val="0"/>
              </a:spcBef>
              <a:spcAft>
                <a:spcPts val="0"/>
              </a:spcAft>
              <a:buNone/>
            </a:pPr>
            <a:r>
              <a:rPr lang="en" sz="1400" dirty="0"/>
              <a:t>New:</a:t>
            </a:r>
          </a:p>
          <a:p>
            <a:pPr marL="0" lvl="0" indent="0" algn="l" rtl="0">
              <a:spcBef>
                <a:spcPts val="0"/>
              </a:spcBef>
              <a:spcAft>
                <a:spcPts val="0"/>
              </a:spcAft>
              <a:buNone/>
            </a:pPr>
            <a:r>
              <a:rPr lang="en" sz="1400" dirty="0"/>
              <a:t>Both of these graphs for training and validation accuracy shows gradual increase and decrease respectively, confirming that the model is learning well.</a:t>
            </a:r>
          </a:p>
          <a:p>
            <a:pPr marL="0" lvl="0" indent="0" algn="l" rtl="0">
              <a:spcBef>
                <a:spcPts val="0"/>
              </a:spcBef>
              <a:spcAft>
                <a:spcPts val="0"/>
              </a:spcAft>
              <a:buNone/>
            </a:pPr>
            <a:endParaRPr sz="140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e9566a474a_0_10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e9566a474a_0_10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dirty="0">
                <a:solidFill>
                  <a:schemeClr val="dk1"/>
                </a:solidFill>
              </a:rPr>
              <a:t>As we wrap up our presentation, let’s see why should you care.</a:t>
            </a:r>
            <a:endParaRPr sz="1400" dirty="0">
              <a:solidFill>
                <a:schemeClr val="dk1"/>
              </a:solidFill>
            </a:endParaRPr>
          </a:p>
          <a:p>
            <a:pPr marL="0" lvl="0" indent="0" algn="l" rtl="0">
              <a:spcBef>
                <a:spcPts val="0"/>
              </a:spcBef>
              <a:spcAft>
                <a:spcPts val="0"/>
              </a:spcAft>
              <a:buClr>
                <a:schemeClr val="dk1"/>
              </a:buClr>
              <a:buSzPts val="1100"/>
              <a:buFont typeface="Arial"/>
              <a:buNone/>
            </a:pPr>
            <a:endParaRPr sz="1400" dirty="0">
              <a:solidFill>
                <a:schemeClr val="dk1"/>
              </a:solidFill>
            </a:endParaRPr>
          </a:p>
          <a:p>
            <a:pPr marL="0" lvl="0" indent="0" algn="l" rtl="0">
              <a:spcBef>
                <a:spcPts val="0"/>
              </a:spcBef>
              <a:spcAft>
                <a:spcPts val="0"/>
              </a:spcAft>
              <a:buClr>
                <a:schemeClr val="dk1"/>
              </a:buClr>
              <a:buSzPts val="1100"/>
              <a:buFont typeface="Arial"/>
              <a:buNone/>
            </a:pPr>
            <a:r>
              <a:rPr lang="en" sz="1400" dirty="0">
                <a:solidFill>
                  <a:schemeClr val="dk1"/>
                </a:solidFill>
              </a:rPr>
              <a:t>Approximately, 4.5 million people in the world suffers from hearing or speaking deficiency experiencing communication as the biggest barrier. Despite, of technological advancement with AI, works to mitigate these communication barriers are decreasing year by year. </a:t>
            </a:r>
            <a:endParaRPr sz="1400" dirty="0">
              <a:solidFill>
                <a:schemeClr val="dk1"/>
              </a:solidFill>
            </a:endParaRPr>
          </a:p>
          <a:p>
            <a:pPr marL="0" lvl="0" indent="0" algn="l" rtl="0">
              <a:spcBef>
                <a:spcPts val="0"/>
              </a:spcBef>
              <a:spcAft>
                <a:spcPts val="0"/>
              </a:spcAft>
              <a:buClr>
                <a:schemeClr val="dk1"/>
              </a:buClr>
              <a:buSzPts val="1100"/>
              <a:buFont typeface="Arial"/>
              <a:buNone/>
            </a:pPr>
            <a:endParaRPr sz="1400" dirty="0">
              <a:solidFill>
                <a:schemeClr val="dk1"/>
              </a:solidFill>
            </a:endParaRPr>
          </a:p>
          <a:p>
            <a:pPr marL="0" lvl="0" indent="0" algn="l" rtl="0">
              <a:spcBef>
                <a:spcPts val="0"/>
              </a:spcBef>
              <a:spcAft>
                <a:spcPts val="0"/>
              </a:spcAft>
              <a:buClr>
                <a:schemeClr val="dk1"/>
              </a:buClr>
              <a:buSzPts val="1100"/>
              <a:buFont typeface="Arial"/>
              <a:buNone/>
            </a:pPr>
            <a:r>
              <a:rPr lang="en" sz="1400" dirty="0">
                <a:solidFill>
                  <a:schemeClr val="dk1"/>
                </a:solidFill>
              </a:rPr>
              <a:t>Training models like Convolutional Neural Network with diverse dataset containing numerous different labels or video encoded files with utilizing libraries like OpenCV can efficiently detect and predict a specific gesture. Adding Sequential models on top of it like Recurrent Neural Network can help making their life easy by predicting what they are trying to say and convert it into speech. </a:t>
            </a:r>
            <a:endParaRPr sz="1400" dirty="0">
              <a:solidFill>
                <a:schemeClr val="dk1"/>
              </a:solidFill>
            </a:endParaRPr>
          </a:p>
          <a:p>
            <a:pPr marL="0" lvl="0" indent="0" algn="l" rtl="0">
              <a:spcBef>
                <a:spcPts val="0"/>
              </a:spcBef>
              <a:spcAft>
                <a:spcPts val="0"/>
              </a:spcAft>
              <a:buClr>
                <a:schemeClr val="dk1"/>
              </a:buClr>
              <a:buSzPts val="1100"/>
              <a:buFont typeface="Arial"/>
              <a:buNone/>
            </a:pPr>
            <a:endParaRPr sz="1400" dirty="0">
              <a:solidFill>
                <a:schemeClr val="dk1"/>
              </a:solidFill>
            </a:endParaRPr>
          </a:p>
          <a:p>
            <a:pPr marL="0" lvl="0" indent="0" algn="l" rtl="0">
              <a:spcBef>
                <a:spcPts val="0"/>
              </a:spcBef>
              <a:spcAft>
                <a:spcPts val="0"/>
              </a:spcAft>
              <a:buClr>
                <a:schemeClr val="dk1"/>
              </a:buClr>
              <a:buSzPts val="1100"/>
              <a:buFont typeface="Arial"/>
              <a:buNone/>
            </a:pPr>
            <a:r>
              <a:rPr lang="en" sz="1400" dirty="0">
                <a:solidFill>
                  <a:schemeClr val="dk1"/>
                </a:solidFill>
              </a:rPr>
              <a:t>The difference between our project and existing ideas is the combination of different models used as toolkit, which can effectively reduce the need of human translator, allowing them to feel connected. </a:t>
            </a:r>
            <a:endParaRPr sz="1400" dirty="0">
              <a:solidFill>
                <a:schemeClr val="dk1"/>
              </a:solidFill>
            </a:endParaRPr>
          </a:p>
          <a:p>
            <a:pPr marL="0" lvl="0" indent="0" algn="l" rtl="0">
              <a:spcBef>
                <a:spcPts val="0"/>
              </a:spcBef>
              <a:spcAft>
                <a:spcPts val="0"/>
              </a:spcAft>
              <a:buClr>
                <a:schemeClr val="dk1"/>
              </a:buClr>
              <a:buSzPts val="1100"/>
              <a:buFont typeface="Arial"/>
              <a:buNone/>
            </a:pPr>
            <a:endParaRPr sz="1400" dirty="0">
              <a:solidFill>
                <a:schemeClr val="dk1"/>
              </a:solidFill>
            </a:endParaRPr>
          </a:p>
          <a:p>
            <a:pPr marL="0" lvl="0" indent="0" algn="l" rtl="0">
              <a:spcBef>
                <a:spcPts val="0"/>
              </a:spcBef>
              <a:spcAft>
                <a:spcPts val="0"/>
              </a:spcAft>
              <a:buClr>
                <a:schemeClr val="dk1"/>
              </a:buClr>
              <a:buSzPts val="1100"/>
              <a:buFont typeface="Arial"/>
              <a:buNone/>
            </a:pPr>
            <a:r>
              <a:rPr lang="en" sz="1400" dirty="0">
                <a:solidFill>
                  <a:schemeClr val="dk1"/>
                </a:solidFill>
              </a:rPr>
              <a:t>In future, with advancement in AI technologies and processors, more features with complex dataset can be added to this toolkit making it more usable and efficient.</a:t>
            </a:r>
            <a:endParaRPr sz="1400" dirty="0">
              <a:solidFill>
                <a:schemeClr val="dk1"/>
              </a:solidFill>
            </a:endParaRPr>
          </a:p>
          <a:p>
            <a:pPr marL="0" lvl="0" indent="0" algn="l" rtl="0">
              <a:spcBef>
                <a:spcPts val="0"/>
              </a:spcBef>
              <a:spcAft>
                <a:spcPts val="0"/>
              </a:spcAft>
              <a:buClr>
                <a:schemeClr val="dk1"/>
              </a:buClr>
              <a:buSzPts val="1100"/>
              <a:buFont typeface="Arial"/>
              <a:buNone/>
            </a:pPr>
            <a:endParaRPr sz="1400" dirty="0">
              <a:solidFill>
                <a:schemeClr val="dk1"/>
              </a:solidFill>
            </a:endParaRPr>
          </a:p>
          <a:p>
            <a:pPr marL="0" lvl="0" indent="0" algn="l" rtl="0">
              <a:spcBef>
                <a:spcPts val="0"/>
              </a:spcBef>
              <a:spcAft>
                <a:spcPts val="0"/>
              </a:spcAft>
              <a:buClr>
                <a:schemeClr val="dk1"/>
              </a:buClr>
              <a:buSzPts val="1100"/>
              <a:buFont typeface="Arial"/>
              <a:buNone/>
            </a:pPr>
            <a:r>
              <a:rPr lang="en" sz="1400" dirty="0">
                <a:solidFill>
                  <a:schemeClr val="dk1"/>
                </a:solidFill>
              </a:rPr>
              <a:t>In conclusion, our project isn't just about technology; it's about people. It's about creating connections, fostering understanding, and building a more inclusive world for all.</a:t>
            </a:r>
            <a:endParaRPr sz="1400" dirty="0">
              <a:solidFill>
                <a:schemeClr val="dk1"/>
              </a:solidFill>
            </a:endParaRPr>
          </a:p>
          <a:p>
            <a:pPr marL="0" lvl="0" indent="0" algn="l" rtl="0">
              <a:spcBef>
                <a:spcPts val="0"/>
              </a:spcBef>
              <a:spcAft>
                <a:spcPts val="0"/>
              </a:spcAft>
              <a:buClr>
                <a:schemeClr val="dk1"/>
              </a:buClr>
              <a:buSzPts val="1100"/>
              <a:buFont typeface="Arial"/>
              <a:buNone/>
            </a:pPr>
            <a:endParaRPr sz="1400" dirty="0">
              <a:solidFill>
                <a:schemeClr val="dk1"/>
              </a:solidFill>
            </a:endParaRPr>
          </a:p>
          <a:p>
            <a:pPr marL="0" lvl="0" indent="0" algn="l" rtl="0">
              <a:spcBef>
                <a:spcPts val="0"/>
              </a:spcBef>
              <a:spcAft>
                <a:spcPts val="0"/>
              </a:spcAft>
              <a:buClr>
                <a:schemeClr val="dk1"/>
              </a:buClr>
              <a:buSzPts val="1100"/>
              <a:buFont typeface="Arial"/>
              <a:buNone/>
            </a:pPr>
            <a:endParaRPr sz="1400" dirty="0">
              <a:solidFill>
                <a:schemeClr val="dk1"/>
              </a:solidFill>
            </a:endParaRPr>
          </a:p>
          <a:p>
            <a:pPr marL="0" lvl="0" indent="0" algn="l" rtl="0">
              <a:spcBef>
                <a:spcPts val="0"/>
              </a:spcBef>
              <a:spcAft>
                <a:spcPts val="0"/>
              </a:spcAft>
              <a:buNone/>
            </a:pPr>
            <a:endParaRPr sz="140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e96fd5876e_0_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140950" y="1074150"/>
            <a:ext cx="3545700" cy="2488800"/>
          </a:xfrm>
          <a:prstGeom prst="rect">
            <a:avLst/>
          </a:prstGeom>
        </p:spPr>
        <p:txBody>
          <a:bodyPr spcFirstLastPara="1" wrap="square" lIns="91425" tIns="91425" rIns="91425" bIns="91425" anchor="t" anchorCtr="0">
            <a:normAutofit/>
          </a:bodyPr>
          <a:lstStyle>
            <a:lvl1pPr lvl="0" algn="r">
              <a:spcBef>
                <a:spcPts val="0"/>
              </a:spcBef>
              <a:spcAft>
                <a:spcPts val="0"/>
              </a:spcAft>
              <a:buSzPts val="5200"/>
              <a:buNone/>
              <a:defRPr sz="5000" b="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105525" y="3562950"/>
            <a:ext cx="2581200" cy="711000"/>
          </a:xfrm>
          <a:prstGeom prst="rect">
            <a:avLst/>
          </a:prstGeom>
        </p:spPr>
        <p:txBody>
          <a:bodyPr spcFirstLastPara="1" wrap="square" lIns="91425" tIns="91425" rIns="91425" bIns="91425" anchor="t" anchorCtr="0">
            <a:normAutofit/>
          </a:bodyPr>
          <a:lstStyle>
            <a:lvl1pPr lvl="0" algn="r">
              <a:lnSpc>
                <a:spcPct val="100000"/>
              </a:lnSpc>
              <a:spcBef>
                <a:spcPts val="0"/>
              </a:spcBef>
              <a:spcAft>
                <a:spcPts val="0"/>
              </a:spcAft>
              <a:buSzPts val="2800"/>
              <a:buNone/>
              <a:defRPr sz="18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b="1"/>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a:endParaRPr/>
          </a:p>
        </p:txBody>
      </p:sp>
      <p:sp>
        <p:nvSpPr>
          <p:cNvPr id="15" name="Google Shape;15;p4"/>
          <p:cNvSpPr txBox="1">
            <a:spLocks noGrp="1"/>
          </p:cNvSpPr>
          <p:nvPr>
            <p:ph type="body" idx="1"/>
          </p:nvPr>
        </p:nvSpPr>
        <p:spPr>
          <a:xfrm>
            <a:off x="457200" y="1247950"/>
            <a:ext cx="8229600" cy="30291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9" name="Google Shape;19;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
        <p:cNvGrpSpPr/>
        <p:nvPr/>
      </p:nvGrpSpPr>
      <p:grpSpPr>
        <a:xfrm>
          <a:off x="0" y="0"/>
          <a:ext cx="0" cy="0"/>
          <a:chOff x="0" y="0"/>
          <a:chExt cx="0" cy="0"/>
        </a:xfrm>
      </p:grpSpPr>
      <p:sp>
        <p:nvSpPr>
          <p:cNvPr id="28" name="Google Shape;2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 name="Google Shape;3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1" name="Google Shape;3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3714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457200" y="1152475"/>
            <a:ext cx="8229600" cy="35796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5"/>
          <p:cNvSpPr txBox="1">
            <a:spLocks noGrp="1"/>
          </p:cNvSpPr>
          <p:nvPr>
            <p:ph type="ctrTitle"/>
          </p:nvPr>
        </p:nvSpPr>
        <p:spPr>
          <a:xfrm>
            <a:off x="5140950" y="1074150"/>
            <a:ext cx="3545700" cy="248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Gesture</a:t>
            </a:r>
            <a:endParaRPr/>
          </a:p>
          <a:p>
            <a:pPr marL="0" lvl="0" indent="0" algn="ctr" rtl="0">
              <a:spcBef>
                <a:spcPts val="0"/>
              </a:spcBef>
              <a:spcAft>
                <a:spcPts val="0"/>
              </a:spcAft>
              <a:buNone/>
            </a:pPr>
            <a:r>
              <a:rPr lang="en"/>
              <a:t>Vision</a:t>
            </a:r>
            <a:endParaRPr/>
          </a:p>
        </p:txBody>
      </p:sp>
      <p:sp>
        <p:nvSpPr>
          <p:cNvPr id="47" name="Google Shape;47;p15"/>
          <p:cNvSpPr txBox="1">
            <a:spLocks noGrp="1"/>
          </p:cNvSpPr>
          <p:nvPr>
            <p:ph type="subTitle" idx="1"/>
          </p:nvPr>
        </p:nvSpPr>
        <p:spPr>
          <a:xfrm>
            <a:off x="5980700" y="3793600"/>
            <a:ext cx="1888800" cy="127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Team 7:</a:t>
            </a:r>
            <a:endParaRPr sz="1600" b="1"/>
          </a:p>
          <a:p>
            <a:pPr marL="0" lvl="0" indent="0" algn="ctr" rtl="0">
              <a:spcBef>
                <a:spcPts val="0"/>
              </a:spcBef>
              <a:spcAft>
                <a:spcPts val="0"/>
              </a:spcAft>
              <a:buNone/>
            </a:pPr>
            <a:r>
              <a:rPr lang="en" sz="1400"/>
              <a:t>Shubh Desai</a:t>
            </a:r>
            <a:endParaRPr sz="1400"/>
          </a:p>
          <a:p>
            <a:pPr marL="0" lvl="0" indent="0" algn="ctr" rtl="0">
              <a:spcBef>
                <a:spcPts val="0"/>
              </a:spcBef>
              <a:spcAft>
                <a:spcPts val="0"/>
              </a:spcAft>
              <a:buNone/>
            </a:pPr>
            <a:r>
              <a:rPr lang="en" sz="1400"/>
              <a:t>Shubham Mendapara</a:t>
            </a:r>
            <a:endParaRPr sz="1400"/>
          </a:p>
          <a:p>
            <a:pPr marL="0" lvl="0" indent="0" algn="ctr" rtl="0">
              <a:spcBef>
                <a:spcPts val="0"/>
              </a:spcBef>
              <a:spcAft>
                <a:spcPts val="0"/>
              </a:spcAft>
              <a:buNone/>
            </a:pPr>
            <a:r>
              <a:rPr lang="en" sz="1400"/>
              <a:t>Deep Prajapati</a:t>
            </a:r>
            <a:endParaRPr sz="1400"/>
          </a:p>
          <a:p>
            <a:pPr marL="0" lvl="0" indent="0" algn="ctr" rtl="0">
              <a:spcBef>
                <a:spcPts val="0"/>
              </a:spcBef>
              <a:spcAft>
                <a:spcPts val="0"/>
              </a:spcAft>
              <a:buNone/>
            </a:pPr>
            <a:r>
              <a:rPr lang="en" sz="1400"/>
              <a:t>Dhruv Patel</a:t>
            </a:r>
            <a:endParaRPr sz="1400"/>
          </a:p>
        </p:txBody>
      </p:sp>
      <p:grpSp>
        <p:nvGrpSpPr>
          <p:cNvPr id="48" name="Google Shape;48;p15"/>
          <p:cNvGrpSpPr/>
          <p:nvPr/>
        </p:nvGrpSpPr>
        <p:grpSpPr>
          <a:xfrm>
            <a:off x="457194" y="411475"/>
            <a:ext cx="4385617" cy="4733627"/>
            <a:chOff x="457194" y="411475"/>
            <a:chExt cx="4385617" cy="4733627"/>
          </a:xfrm>
        </p:grpSpPr>
        <p:sp>
          <p:nvSpPr>
            <p:cNvPr id="49" name="Google Shape;49;p15"/>
            <p:cNvSpPr/>
            <p:nvPr/>
          </p:nvSpPr>
          <p:spPr>
            <a:xfrm>
              <a:off x="489688" y="411475"/>
              <a:ext cx="4320600" cy="4320600"/>
            </a:xfrm>
            <a:prstGeom prst="ellipse">
              <a:avLst/>
            </a:pr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15"/>
            <p:cNvGrpSpPr/>
            <p:nvPr/>
          </p:nvGrpSpPr>
          <p:grpSpPr>
            <a:xfrm>
              <a:off x="457194" y="824705"/>
              <a:ext cx="4385617" cy="4320397"/>
              <a:chOff x="457209" y="411470"/>
              <a:chExt cx="4385617" cy="4320397"/>
            </a:xfrm>
          </p:grpSpPr>
          <p:sp>
            <p:nvSpPr>
              <p:cNvPr id="51" name="Google Shape;51;p15"/>
              <p:cNvSpPr/>
              <p:nvPr/>
            </p:nvSpPr>
            <p:spPr>
              <a:xfrm>
                <a:off x="3130216" y="1066327"/>
                <a:ext cx="1060482" cy="580506"/>
              </a:xfrm>
              <a:custGeom>
                <a:avLst/>
                <a:gdLst/>
                <a:ahLst/>
                <a:cxnLst/>
                <a:rect l="l" t="t" r="r" b="b"/>
                <a:pathLst>
                  <a:path w="51436" h="28156" extrusionOk="0">
                    <a:moveTo>
                      <a:pt x="24126" y="0"/>
                    </a:moveTo>
                    <a:lnTo>
                      <a:pt x="23529" y="25"/>
                    </a:lnTo>
                    <a:lnTo>
                      <a:pt x="22932" y="50"/>
                    </a:lnTo>
                    <a:lnTo>
                      <a:pt x="22360" y="124"/>
                    </a:lnTo>
                    <a:lnTo>
                      <a:pt x="21788" y="199"/>
                    </a:lnTo>
                    <a:lnTo>
                      <a:pt x="21216" y="299"/>
                    </a:lnTo>
                    <a:lnTo>
                      <a:pt x="20644" y="448"/>
                    </a:lnTo>
                    <a:lnTo>
                      <a:pt x="20097" y="597"/>
                    </a:lnTo>
                    <a:lnTo>
                      <a:pt x="19575" y="771"/>
                    </a:lnTo>
                    <a:lnTo>
                      <a:pt x="19027" y="945"/>
                    </a:lnTo>
                    <a:lnTo>
                      <a:pt x="18505" y="1169"/>
                    </a:lnTo>
                    <a:lnTo>
                      <a:pt x="18008" y="1393"/>
                    </a:lnTo>
                    <a:lnTo>
                      <a:pt x="17510" y="1667"/>
                    </a:lnTo>
                    <a:lnTo>
                      <a:pt x="17013" y="1940"/>
                    </a:lnTo>
                    <a:lnTo>
                      <a:pt x="16540" y="2214"/>
                    </a:lnTo>
                    <a:lnTo>
                      <a:pt x="16068" y="2537"/>
                    </a:lnTo>
                    <a:lnTo>
                      <a:pt x="15620" y="2860"/>
                    </a:lnTo>
                    <a:lnTo>
                      <a:pt x="15197" y="3209"/>
                    </a:lnTo>
                    <a:lnTo>
                      <a:pt x="14774" y="3557"/>
                    </a:lnTo>
                    <a:lnTo>
                      <a:pt x="14351" y="3955"/>
                    </a:lnTo>
                    <a:lnTo>
                      <a:pt x="13978" y="4328"/>
                    </a:lnTo>
                    <a:lnTo>
                      <a:pt x="13605" y="4751"/>
                    </a:lnTo>
                    <a:lnTo>
                      <a:pt x="13232" y="5174"/>
                    </a:lnTo>
                    <a:lnTo>
                      <a:pt x="12884" y="5596"/>
                    </a:lnTo>
                    <a:lnTo>
                      <a:pt x="12561" y="6044"/>
                    </a:lnTo>
                    <a:lnTo>
                      <a:pt x="12262" y="6517"/>
                    </a:lnTo>
                    <a:lnTo>
                      <a:pt x="11964" y="6989"/>
                    </a:lnTo>
                    <a:lnTo>
                      <a:pt x="11690" y="7487"/>
                    </a:lnTo>
                    <a:lnTo>
                      <a:pt x="11441" y="7984"/>
                    </a:lnTo>
                    <a:lnTo>
                      <a:pt x="11217" y="8482"/>
                    </a:lnTo>
                    <a:lnTo>
                      <a:pt x="10994" y="9004"/>
                    </a:lnTo>
                    <a:lnTo>
                      <a:pt x="10795" y="9551"/>
                    </a:lnTo>
                    <a:lnTo>
                      <a:pt x="10621" y="10073"/>
                    </a:lnTo>
                    <a:lnTo>
                      <a:pt x="9874" y="9974"/>
                    </a:lnTo>
                    <a:lnTo>
                      <a:pt x="9476" y="9949"/>
                    </a:lnTo>
                    <a:lnTo>
                      <a:pt x="8631" y="9949"/>
                    </a:lnTo>
                    <a:lnTo>
                      <a:pt x="8158" y="9999"/>
                    </a:lnTo>
                    <a:lnTo>
                      <a:pt x="7710" y="10049"/>
                    </a:lnTo>
                    <a:lnTo>
                      <a:pt x="7263" y="10123"/>
                    </a:lnTo>
                    <a:lnTo>
                      <a:pt x="6815" y="10223"/>
                    </a:lnTo>
                    <a:lnTo>
                      <a:pt x="6392" y="10347"/>
                    </a:lnTo>
                    <a:lnTo>
                      <a:pt x="5969" y="10496"/>
                    </a:lnTo>
                    <a:lnTo>
                      <a:pt x="5547" y="10670"/>
                    </a:lnTo>
                    <a:lnTo>
                      <a:pt x="5149" y="10844"/>
                    </a:lnTo>
                    <a:lnTo>
                      <a:pt x="4751" y="11043"/>
                    </a:lnTo>
                    <a:lnTo>
                      <a:pt x="4378" y="11267"/>
                    </a:lnTo>
                    <a:lnTo>
                      <a:pt x="4005" y="11491"/>
                    </a:lnTo>
                    <a:lnTo>
                      <a:pt x="3656" y="11765"/>
                    </a:lnTo>
                    <a:lnTo>
                      <a:pt x="3308" y="12038"/>
                    </a:lnTo>
                    <a:lnTo>
                      <a:pt x="2985" y="12312"/>
                    </a:lnTo>
                    <a:lnTo>
                      <a:pt x="2661" y="12610"/>
                    </a:lnTo>
                    <a:lnTo>
                      <a:pt x="2363" y="12934"/>
                    </a:lnTo>
                    <a:lnTo>
                      <a:pt x="2064" y="13257"/>
                    </a:lnTo>
                    <a:lnTo>
                      <a:pt x="1791" y="13605"/>
                    </a:lnTo>
                    <a:lnTo>
                      <a:pt x="1542" y="13954"/>
                    </a:lnTo>
                    <a:lnTo>
                      <a:pt x="1318" y="14327"/>
                    </a:lnTo>
                    <a:lnTo>
                      <a:pt x="1094" y="14700"/>
                    </a:lnTo>
                    <a:lnTo>
                      <a:pt x="895" y="15098"/>
                    </a:lnTo>
                    <a:lnTo>
                      <a:pt x="697" y="15496"/>
                    </a:lnTo>
                    <a:lnTo>
                      <a:pt x="547" y="15918"/>
                    </a:lnTo>
                    <a:lnTo>
                      <a:pt x="398" y="16341"/>
                    </a:lnTo>
                    <a:lnTo>
                      <a:pt x="274" y="16764"/>
                    </a:lnTo>
                    <a:lnTo>
                      <a:pt x="174" y="17212"/>
                    </a:lnTo>
                    <a:lnTo>
                      <a:pt x="100" y="17660"/>
                    </a:lnTo>
                    <a:lnTo>
                      <a:pt x="50" y="18132"/>
                    </a:lnTo>
                    <a:lnTo>
                      <a:pt x="0" y="18580"/>
                    </a:lnTo>
                    <a:lnTo>
                      <a:pt x="0" y="19052"/>
                    </a:lnTo>
                    <a:lnTo>
                      <a:pt x="0" y="19525"/>
                    </a:lnTo>
                    <a:lnTo>
                      <a:pt x="50" y="19973"/>
                    </a:lnTo>
                    <a:lnTo>
                      <a:pt x="100" y="20445"/>
                    </a:lnTo>
                    <a:lnTo>
                      <a:pt x="174" y="20893"/>
                    </a:lnTo>
                    <a:lnTo>
                      <a:pt x="274" y="21316"/>
                    </a:lnTo>
                    <a:lnTo>
                      <a:pt x="398" y="21763"/>
                    </a:lnTo>
                    <a:lnTo>
                      <a:pt x="547" y="22186"/>
                    </a:lnTo>
                    <a:lnTo>
                      <a:pt x="697" y="22584"/>
                    </a:lnTo>
                    <a:lnTo>
                      <a:pt x="895" y="23007"/>
                    </a:lnTo>
                    <a:lnTo>
                      <a:pt x="1094" y="23380"/>
                    </a:lnTo>
                    <a:lnTo>
                      <a:pt x="1318" y="23778"/>
                    </a:lnTo>
                    <a:lnTo>
                      <a:pt x="1542" y="24151"/>
                    </a:lnTo>
                    <a:lnTo>
                      <a:pt x="1791" y="24499"/>
                    </a:lnTo>
                    <a:lnTo>
                      <a:pt x="2064" y="24848"/>
                    </a:lnTo>
                    <a:lnTo>
                      <a:pt x="2363" y="25171"/>
                    </a:lnTo>
                    <a:lnTo>
                      <a:pt x="2661" y="25494"/>
                    </a:lnTo>
                    <a:lnTo>
                      <a:pt x="2985" y="25793"/>
                    </a:lnTo>
                    <a:lnTo>
                      <a:pt x="3308" y="26066"/>
                    </a:lnTo>
                    <a:lnTo>
                      <a:pt x="3656" y="26340"/>
                    </a:lnTo>
                    <a:lnTo>
                      <a:pt x="4005" y="26614"/>
                    </a:lnTo>
                    <a:lnTo>
                      <a:pt x="4378" y="26837"/>
                    </a:lnTo>
                    <a:lnTo>
                      <a:pt x="4751" y="27061"/>
                    </a:lnTo>
                    <a:lnTo>
                      <a:pt x="5149" y="27260"/>
                    </a:lnTo>
                    <a:lnTo>
                      <a:pt x="5547" y="27434"/>
                    </a:lnTo>
                    <a:lnTo>
                      <a:pt x="5969" y="27608"/>
                    </a:lnTo>
                    <a:lnTo>
                      <a:pt x="6392" y="27758"/>
                    </a:lnTo>
                    <a:lnTo>
                      <a:pt x="6815" y="27882"/>
                    </a:lnTo>
                    <a:lnTo>
                      <a:pt x="7263" y="27982"/>
                    </a:lnTo>
                    <a:lnTo>
                      <a:pt x="7710" y="28056"/>
                    </a:lnTo>
                    <a:lnTo>
                      <a:pt x="8158" y="28106"/>
                    </a:lnTo>
                    <a:lnTo>
                      <a:pt x="8631" y="28156"/>
                    </a:lnTo>
                    <a:lnTo>
                      <a:pt x="40492" y="28156"/>
                    </a:lnTo>
                    <a:lnTo>
                      <a:pt x="41238" y="28131"/>
                    </a:lnTo>
                    <a:lnTo>
                      <a:pt x="41960" y="28056"/>
                    </a:lnTo>
                    <a:lnTo>
                      <a:pt x="42656" y="27932"/>
                    </a:lnTo>
                    <a:lnTo>
                      <a:pt x="43353" y="27783"/>
                    </a:lnTo>
                    <a:lnTo>
                      <a:pt x="44024" y="27559"/>
                    </a:lnTo>
                    <a:lnTo>
                      <a:pt x="44696" y="27310"/>
                    </a:lnTo>
                    <a:lnTo>
                      <a:pt x="45317" y="27036"/>
                    </a:lnTo>
                    <a:lnTo>
                      <a:pt x="45939" y="26713"/>
                    </a:lnTo>
                    <a:lnTo>
                      <a:pt x="46536" y="26340"/>
                    </a:lnTo>
                    <a:lnTo>
                      <a:pt x="47083" y="25942"/>
                    </a:lnTo>
                    <a:lnTo>
                      <a:pt x="47631" y="25519"/>
                    </a:lnTo>
                    <a:lnTo>
                      <a:pt x="48128" y="25047"/>
                    </a:lnTo>
                    <a:lnTo>
                      <a:pt x="48601" y="24549"/>
                    </a:lnTo>
                    <a:lnTo>
                      <a:pt x="49048" y="24027"/>
                    </a:lnTo>
                    <a:lnTo>
                      <a:pt x="49471" y="23455"/>
                    </a:lnTo>
                    <a:lnTo>
                      <a:pt x="49844" y="22883"/>
                    </a:lnTo>
                    <a:lnTo>
                      <a:pt x="50192" y="22261"/>
                    </a:lnTo>
                    <a:lnTo>
                      <a:pt x="50516" y="21589"/>
                    </a:lnTo>
                    <a:lnTo>
                      <a:pt x="50789" y="20918"/>
                    </a:lnTo>
                    <a:lnTo>
                      <a:pt x="51013" y="20221"/>
                    </a:lnTo>
                    <a:lnTo>
                      <a:pt x="51187" y="19475"/>
                    </a:lnTo>
                    <a:lnTo>
                      <a:pt x="51312" y="18754"/>
                    </a:lnTo>
                    <a:lnTo>
                      <a:pt x="51411" y="17983"/>
                    </a:lnTo>
                    <a:lnTo>
                      <a:pt x="51436" y="17212"/>
                    </a:lnTo>
                    <a:lnTo>
                      <a:pt x="51411" y="16665"/>
                    </a:lnTo>
                    <a:lnTo>
                      <a:pt x="51361" y="16093"/>
                    </a:lnTo>
                    <a:lnTo>
                      <a:pt x="51312" y="15545"/>
                    </a:lnTo>
                    <a:lnTo>
                      <a:pt x="51212" y="15023"/>
                    </a:lnTo>
                    <a:lnTo>
                      <a:pt x="51088" y="14476"/>
                    </a:lnTo>
                    <a:lnTo>
                      <a:pt x="50939" y="13954"/>
                    </a:lnTo>
                    <a:lnTo>
                      <a:pt x="50764" y="13456"/>
                    </a:lnTo>
                    <a:lnTo>
                      <a:pt x="50565" y="12959"/>
                    </a:lnTo>
                    <a:lnTo>
                      <a:pt x="50342" y="12486"/>
                    </a:lnTo>
                    <a:lnTo>
                      <a:pt x="50118" y="12013"/>
                    </a:lnTo>
                    <a:lnTo>
                      <a:pt x="49844" y="11541"/>
                    </a:lnTo>
                    <a:lnTo>
                      <a:pt x="49571" y="11093"/>
                    </a:lnTo>
                    <a:lnTo>
                      <a:pt x="49247" y="10670"/>
                    </a:lnTo>
                    <a:lnTo>
                      <a:pt x="48924" y="10248"/>
                    </a:lnTo>
                    <a:lnTo>
                      <a:pt x="48576" y="9874"/>
                    </a:lnTo>
                    <a:lnTo>
                      <a:pt x="48227" y="9477"/>
                    </a:lnTo>
                    <a:lnTo>
                      <a:pt x="47854" y="9128"/>
                    </a:lnTo>
                    <a:lnTo>
                      <a:pt x="47456" y="8780"/>
                    </a:lnTo>
                    <a:lnTo>
                      <a:pt x="47034" y="8457"/>
                    </a:lnTo>
                    <a:lnTo>
                      <a:pt x="46611" y="8158"/>
                    </a:lnTo>
                    <a:lnTo>
                      <a:pt x="46163" y="7860"/>
                    </a:lnTo>
                    <a:lnTo>
                      <a:pt x="45715" y="7611"/>
                    </a:lnTo>
                    <a:lnTo>
                      <a:pt x="45243" y="7362"/>
                    </a:lnTo>
                    <a:lnTo>
                      <a:pt x="44745" y="7139"/>
                    </a:lnTo>
                    <a:lnTo>
                      <a:pt x="44248" y="6940"/>
                    </a:lnTo>
                    <a:lnTo>
                      <a:pt x="43750" y="6765"/>
                    </a:lnTo>
                    <a:lnTo>
                      <a:pt x="43228" y="6616"/>
                    </a:lnTo>
                    <a:lnTo>
                      <a:pt x="42706" y="6492"/>
                    </a:lnTo>
                    <a:lnTo>
                      <a:pt x="42159" y="6392"/>
                    </a:lnTo>
                    <a:lnTo>
                      <a:pt x="41611" y="6343"/>
                    </a:lnTo>
                    <a:lnTo>
                      <a:pt x="41064" y="6293"/>
                    </a:lnTo>
                    <a:lnTo>
                      <a:pt x="40492" y="6268"/>
                    </a:lnTo>
                    <a:lnTo>
                      <a:pt x="39945" y="6293"/>
                    </a:lnTo>
                    <a:lnTo>
                      <a:pt x="39398" y="6343"/>
                    </a:lnTo>
                    <a:lnTo>
                      <a:pt x="38875" y="6392"/>
                    </a:lnTo>
                    <a:lnTo>
                      <a:pt x="38353" y="6492"/>
                    </a:lnTo>
                    <a:lnTo>
                      <a:pt x="37831" y="6616"/>
                    </a:lnTo>
                    <a:lnTo>
                      <a:pt x="37333" y="6741"/>
                    </a:lnTo>
                    <a:lnTo>
                      <a:pt x="36836" y="6915"/>
                    </a:lnTo>
                    <a:lnTo>
                      <a:pt x="36339" y="7089"/>
                    </a:lnTo>
                    <a:lnTo>
                      <a:pt x="35866" y="6318"/>
                    </a:lnTo>
                    <a:lnTo>
                      <a:pt x="35344" y="5572"/>
                    </a:lnTo>
                    <a:lnTo>
                      <a:pt x="34772" y="4875"/>
                    </a:lnTo>
                    <a:lnTo>
                      <a:pt x="34150" y="4204"/>
                    </a:lnTo>
                    <a:lnTo>
                      <a:pt x="33478" y="3582"/>
                    </a:lnTo>
                    <a:lnTo>
                      <a:pt x="32782" y="2985"/>
                    </a:lnTo>
                    <a:lnTo>
                      <a:pt x="32060" y="2462"/>
                    </a:lnTo>
                    <a:lnTo>
                      <a:pt x="31289" y="1965"/>
                    </a:lnTo>
                    <a:lnTo>
                      <a:pt x="30891" y="1741"/>
                    </a:lnTo>
                    <a:lnTo>
                      <a:pt x="30494" y="1517"/>
                    </a:lnTo>
                    <a:lnTo>
                      <a:pt x="30071" y="1318"/>
                    </a:lnTo>
                    <a:lnTo>
                      <a:pt x="29648" y="1144"/>
                    </a:lnTo>
                    <a:lnTo>
                      <a:pt x="29225" y="970"/>
                    </a:lnTo>
                    <a:lnTo>
                      <a:pt x="28777" y="796"/>
                    </a:lnTo>
                    <a:lnTo>
                      <a:pt x="28355" y="647"/>
                    </a:lnTo>
                    <a:lnTo>
                      <a:pt x="27907" y="522"/>
                    </a:lnTo>
                    <a:lnTo>
                      <a:pt x="27434" y="398"/>
                    </a:lnTo>
                    <a:lnTo>
                      <a:pt x="26987" y="299"/>
                    </a:lnTo>
                    <a:lnTo>
                      <a:pt x="26514" y="199"/>
                    </a:lnTo>
                    <a:lnTo>
                      <a:pt x="26041" y="149"/>
                    </a:lnTo>
                    <a:lnTo>
                      <a:pt x="25569" y="75"/>
                    </a:lnTo>
                    <a:lnTo>
                      <a:pt x="25096" y="50"/>
                    </a:lnTo>
                    <a:lnTo>
                      <a:pt x="24624" y="25"/>
                    </a:lnTo>
                    <a:lnTo>
                      <a:pt x="24126"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5"/>
              <p:cNvSpPr/>
              <p:nvPr/>
            </p:nvSpPr>
            <p:spPr>
              <a:xfrm>
                <a:off x="4063251" y="2231933"/>
                <a:ext cx="62574" cy="63090"/>
              </a:xfrm>
              <a:custGeom>
                <a:avLst/>
                <a:gdLst/>
                <a:ahLst/>
                <a:cxnLst/>
                <a:rect l="l" t="t" r="r" b="b"/>
                <a:pathLst>
                  <a:path w="3035" h="3060" fill="none" extrusionOk="0">
                    <a:moveTo>
                      <a:pt x="0" y="1517"/>
                    </a:moveTo>
                    <a:lnTo>
                      <a:pt x="0" y="1517"/>
                    </a:lnTo>
                    <a:lnTo>
                      <a:pt x="0" y="1368"/>
                    </a:lnTo>
                    <a:lnTo>
                      <a:pt x="25" y="1219"/>
                    </a:lnTo>
                    <a:lnTo>
                      <a:pt x="50" y="1070"/>
                    </a:lnTo>
                    <a:lnTo>
                      <a:pt x="100" y="920"/>
                    </a:lnTo>
                    <a:lnTo>
                      <a:pt x="249" y="672"/>
                    </a:lnTo>
                    <a:lnTo>
                      <a:pt x="448" y="448"/>
                    </a:lnTo>
                    <a:lnTo>
                      <a:pt x="672" y="274"/>
                    </a:lnTo>
                    <a:lnTo>
                      <a:pt x="920" y="124"/>
                    </a:lnTo>
                    <a:lnTo>
                      <a:pt x="1070" y="75"/>
                    </a:lnTo>
                    <a:lnTo>
                      <a:pt x="1219" y="25"/>
                    </a:lnTo>
                    <a:lnTo>
                      <a:pt x="1368" y="0"/>
                    </a:lnTo>
                    <a:lnTo>
                      <a:pt x="1517" y="0"/>
                    </a:lnTo>
                    <a:lnTo>
                      <a:pt x="1517" y="0"/>
                    </a:lnTo>
                    <a:lnTo>
                      <a:pt x="1667" y="0"/>
                    </a:lnTo>
                    <a:lnTo>
                      <a:pt x="1816" y="25"/>
                    </a:lnTo>
                    <a:lnTo>
                      <a:pt x="1965" y="75"/>
                    </a:lnTo>
                    <a:lnTo>
                      <a:pt x="2114" y="124"/>
                    </a:lnTo>
                    <a:lnTo>
                      <a:pt x="2363" y="274"/>
                    </a:lnTo>
                    <a:lnTo>
                      <a:pt x="2587" y="448"/>
                    </a:lnTo>
                    <a:lnTo>
                      <a:pt x="2786" y="672"/>
                    </a:lnTo>
                    <a:lnTo>
                      <a:pt x="2935" y="920"/>
                    </a:lnTo>
                    <a:lnTo>
                      <a:pt x="2985" y="1070"/>
                    </a:lnTo>
                    <a:lnTo>
                      <a:pt x="3010" y="1219"/>
                    </a:lnTo>
                    <a:lnTo>
                      <a:pt x="3034" y="1368"/>
                    </a:lnTo>
                    <a:lnTo>
                      <a:pt x="3034" y="1517"/>
                    </a:lnTo>
                    <a:lnTo>
                      <a:pt x="3034" y="1517"/>
                    </a:lnTo>
                    <a:lnTo>
                      <a:pt x="3034" y="1691"/>
                    </a:lnTo>
                    <a:lnTo>
                      <a:pt x="3010" y="1841"/>
                    </a:lnTo>
                    <a:lnTo>
                      <a:pt x="2985" y="1990"/>
                    </a:lnTo>
                    <a:lnTo>
                      <a:pt x="2935" y="2114"/>
                    </a:lnTo>
                    <a:lnTo>
                      <a:pt x="2786" y="2388"/>
                    </a:lnTo>
                    <a:lnTo>
                      <a:pt x="2587" y="2612"/>
                    </a:lnTo>
                    <a:lnTo>
                      <a:pt x="2363" y="2786"/>
                    </a:lnTo>
                    <a:lnTo>
                      <a:pt x="2114" y="2935"/>
                    </a:lnTo>
                    <a:lnTo>
                      <a:pt x="1965" y="2985"/>
                    </a:lnTo>
                    <a:lnTo>
                      <a:pt x="1816" y="3010"/>
                    </a:lnTo>
                    <a:lnTo>
                      <a:pt x="1667" y="3034"/>
                    </a:lnTo>
                    <a:lnTo>
                      <a:pt x="1517" y="3059"/>
                    </a:lnTo>
                    <a:lnTo>
                      <a:pt x="1517" y="3059"/>
                    </a:lnTo>
                    <a:lnTo>
                      <a:pt x="1368" y="3034"/>
                    </a:lnTo>
                    <a:lnTo>
                      <a:pt x="1219" y="3010"/>
                    </a:lnTo>
                    <a:lnTo>
                      <a:pt x="1070" y="2985"/>
                    </a:lnTo>
                    <a:lnTo>
                      <a:pt x="920" y="2935"/>
                    </a:lnTo>
                    <a:lnTo>
                      <a:pt x="672" y="2786"/>
                    </a:lnTo>
                    <a:lnTo>
                      <a:pt x="448" y="2612"/>
                    </a:lnTo>
                    <a:lnTo>
                      <a:pt x="249" y="2388"/>
                    </a:lnTo>
                    <a:lnTo>
                      <a:pt x="100" y="2114"/>
                    </a:lnTo>
                    <a:lnTo>
                      <a:pt x="50" y="1990"/>
                    </a:lnTo>
                    <a:lnTo>
                      <a:pt x="25" y="1841"/>
                    </a:lnTo>
                    <a:lnTo>
                      <a:pt x="0" y="1691"/>
                    </a:lnTo>
                    <a:lnTo>
                      <a:pt x="0" y="1517"/>
                    </a:lnTo>
                    <a:lnTo>
                      <a:pt x="0"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5"/>
              <p:cNvSpPr/>
              <p:nvPr/>
            </p:nvSpPr>
            <p:spPr>
              <a:xfrm>
                <a:off x="4094527" y="2018604"/>
                <a:ext cx="21" cy="213350"/>
              </a:xfrm>
              <a:custGeom>
                <a:avLst/>
                <a:gdLst/>
                <a:ahLst/>
                <a:cxnLst/>
                <a:rect l="l" t="t" r="r" b="b"/>
                <a:pathLst>
                  <a:path w="1" h="10348" fill="none" extrusionOk="0">
                    <a:moveTo>
                      <a:pt x="0" y="0"/>
                    </a:moveTo>
                    <a:lnTo>
                      <a:pt x="0" y="1034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5"/>
              <p:cNvSpPr/>
              <p:nvPr/>
            </p:nvSpPr>
            <p:spPr>
              <a:xfrm>
                <a:off x="3717619" y="1521681"/>
                <a:ext cx="126674" cy="405649"/>
              </a:xfrm>
              <a:custGeom>
                <a:avLst/>
                <a:gdLst/>
                <a:ahLst/>
                <a:cxnLst/>
                <a:rect l="l" t="t" r="r" b="b"/>
                <a:pathLst>
                  <a:path w="6144" h="19675" fill="none" extrusionOk="0">
                    <a:moveTo>
                      <a:pt x="0" y="1"/>
                    </a:moveTo>
                    <a:lnTo>
                      <a:pt x="0" y="8482"/>
                    </a:lnTo>
                    <a:lnTo>
                      <a:pt x="6144" y="11616"/>
                    </a:lnTo>
                    <a:lnTo>
                      <a:pt x="6144" y="19675"/>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p:nvPr/>
            </p:nvSpPr>
            <p:spPr>
              <a:xfrm>
                <a:off x="4151947" y="1978606"/>
                <a:ext cx="76429" cy="335385"/>
              </a:xfrm>
              <a:custGeom>
                <a:avLst/>
                <a:gdLst/>
                <a:ahLst/>
                <a:cxnLst/>
                <a:rect l="l" t="t" r="r" b="b"/>
                <a:pathLst>
                  <a:path w="3707" h="16267" fill="none" extrusionOk="0">
                    <a:moveTo>
                      <a:pt x="3707" y="16267"/>
                    </a:moveTo>
                    <a:lnTo>
                      <a:pt x="3632" y="11342"/>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5"/>
              <p:cNvSpPr/>
              <p:nvPr/>
            </p:nvSpPr>
            <p:spPr>
              <a:xfrm>
                <a:off x="3979647" y="2052953"/>
                <a:ext cx="45668" cy="387197"/>
              </a:xfrm>
              <a:custGeom>
                <a:avLst/>
                <a:gdLst/>
                <a:ahLst/>
                <a:cxnLst/>
                <a:rect l="l" t="t" r="r" b="b"/>
                <a:pathLst>
                  <a:path w="2215" h="18780" fill="none" extrusionOk="0">
                    <a:moveTo>
                      <a:pt x="1" y="18779"/>
                    </a:moveTo>
                    <a:lnTo>
                      <a:pt x="1" y="8930"/>
                    </a:lnTo>
                    <a:lnTo>
                      <a:pt x="2215" y="7487"/>
                    </a:lnTo>
                    <a:lnTo>
                      <a:pt x="2215"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5"/>
              <p:cNvSpPr/>
              <p:nvPr/>
            </p:nvSpPr>
            <p:spPr>
              <a:xfrm>
                <a:off x="3844272" y="1521681"/>
                <a:ext cx="21" cy="53358"/>
              </a:xfrm>
              <a:custGeom>
                <a:avLst/>
                <a:gdLst/>
                <a:ahLst/>
                <a:cxnLst/>
                <a:rect l="l" t="t" r="r" b="b"/>
                <a:pathLst>
                  <a:path w="1" h="2588" fill="none" extrusionOk="0">
                    <a:moveTo>
                      <a:pt x="1" y="1"/>
                    </a:moveTo>
                    <a:lnTo>
                      <a:pt x="1" y="258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p:nvPr/>
            </p:nvSpPr>
            <p:spPr>
              <a:xfrm>
                <a:off x="3844272" y="1624769"/>
                <a:ext cx="21" cy="86161"/>
              </a:xfrm>
              <a:custGeom>
                <a:avLst/>
                <a:gdLst/>
                <a:ahLst/>
                <a:cxnLst/>
                <a:rect l="l" t="t" r="r" b="b"/>
                <a:pathLst>
                  <a:path w="1" h="4179" fill="none" extrusionOk="0">
                    <a:moveTo>
                      <a:pt x="1" y="0"/>
                    </a:moveTo>
                    <a:lnTo>
                      <a:pt x="1" y="4179"/>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4094527" y="2353968"/>
                <a:ext cx="21" cy="132323"/>
              </a:xfrm>
              <a:custGeom>
                <a:avLst/>
                <a:gdLst/>
                <a:ahLst/>
                <a:cxnLst/>
                <a:rect l="l" t="t" r="r" b="b"/>
                <a:pathLst>
                  <a:path w="1" h="6418" fill="none" extrusionOk="0">
                    <a:moveTo>
                      <a:pt x="0" y="641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1327432" y="1744762"/>
                <a:ext cx="21" cy="213350"/>
              </a:xfrm>
              <a:custGeom>
                <a:avLst/>
                <a:gdLst/>
                <a:ahLst/>
                <a:cxnLst/>
                <a:rect l="l" t="t" r="r" b="b"/>
                <a:pathLst>
                  <a:path w="1" h="10348" fill="none" extrusionOk="0">
                    <a:moveTo>
                      <a:pt x="0" y="1034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1396666" y="1497579"/>
                <a:ext cx="45647" cy="508737"/>
              </a:xfrm>
              <a:custGeom>
                <a:avLst/>
                <a:gdLst/>
                <a:ahLst/>
                <a:cxnLst/>
                <a:rect l="l" t="t" r="r" b="b"/>
                <a:pathLst>
                  <a:path w="2214" h="24675" fill="none" extrusionOk="0">
                    <a:moveTo>
                      <a:pt x="2214" y="1"/>
                    </a:moveTo>
                    <a:lnTo>
                      <a:pt x="2214" y="9875"/>
                    </a:lnTo>
                    <a:lnTo>
                      <a:pt x="0" y="11293"/>
                    </a:lnTo>
                    <a:lnTo>
                      <a:pt x="0" y="24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2875064" y="1207841"/>
                <a:ext cx="197969" cy="191825"/>
              </a:xfrm>
              <a:custGeom>
                <a:avLst/>
                <a:gdLst/>
                <a:ahLst/>
                <a:cxnLst/>
                <a:rect l="l" t="t" r="r" b="b"/>
                <a:pathLst>
                  <a:path w="9602" h="9304" extrusionOk="0">
                    <a:moveTo>
                      <a:pt x="9602" y="1"/>
                    </a:moveTo>
                    <a:lnTo>
                      <a:pt x="7985" y="274"/>
                    </a:lnTo>
                    <a:lnTo>
                      <a:pt x="6368" y="523"/>
                    </a:lnTo>
                    <a:lnTo>
                      <a:pt x="4727" y="772"/>
                    </a:lnTo>
                    <a:lnTo>
                      <a:pt x="3085" y="971"/>
                    </a:lnTo>
                    <a:lnTo>
                      <a:pt x="2787" y="2115"/>
                    </a:lnTo>
                    <a:lnTo>
                      <a:pt x="2463" y="3209"/>
                    </a:lnTo>
                    <a:lnTo>
                      <a:pt x="2115" y="4304"/>
                    </a:lnTo>
                    <a:lnTo>
                      <a:pt x="1742" y="5348"/>
                    </a:lnTo>
                    <a:lnTo>
                      <a:pt x="1344" y="6393"/>
                    </a:lnTo>
                    <a:lnTo>
                      <a:pt x="921" y="7388"/>
                    </a:lnTo>
                    <a:lnTo>
                      <a:pt x="473" y="8358"/>
                    </a:lnTo>
                    <a:lnTo>
                      <a:pt x="1" y="9303"/>
                    </a:lnTo>
                    <a:lnTo>
                      <a:pt x="747" y="8880"/>
                    </a:lnTo>
                    <a:lnTo>
                      <a:pt x="1468" y="8433"/>
                    </a:lnTo>
                    <a:lnTo>
                      <a:pt x="2165" y="7960"/>
                    </a:lnTo>
                    <a:lnTo>
                      <a:pt x="2836" y="7463"/>
                    </a:lnTo>
                    <a:lnTo>
                      <a:pt x="3508" y="6965"/>
                    </a:lnTo>
                    <a:lnTo>
                      <a:pt x="4179" y="6418"/>
                    </a:lnTo>
                    <a:lnTo>
                      <a:pt x="4801" y="5871"/>
                    </a:lnTo>
                    <a:lnTo>
                      <a:pt x="5423" y="5274"/>
                    </a:lnTo>
                    <a:lnTo>
                      <a:pt x="6020" y="4677"/>
                    </a:lnTo>
                    <a:lnTo>
                      <a:pt x="6592" y="4080"/>
                    </a:lnTo>
                    <a:lnTo>
                      <a:pt x="7139" y="3433"/>
                    </a:lnTo>
                    <a:lnTo>
                      <a:pt x="7686" y="2787"/>
                    </a:lnTo>
                    <a:lnTo>
                      <a:pt x="8184" y="2115"/>
                    </a:lnTo>
                    <a:lnTo>
                      <a:pt x="8681" y="1419"/>
                    </a:lnTo>
                    <a:lnTo>
                      <a:pt x="9154" y="722"/>
                    </a:lnTo>
                    <a:lnTo>
                      <a:pt x="960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2948916" y="960163"/>
                <a:ext cx="197454" cy="223081"/>
              </a:xfrm>
              <a:custGeom>
                <a:avLst/>
                <a:gdLst/>
                <a:ahLst/>
                <a:cxnLst/>
                <a:rect l="l" t="t" r="r" b="b"/>
                <a:pathLst>
                  <a:path w="9577" h="10820" extrusionOk="0">
                    <a:moveTo>
                      <a:pt x="1170" y="0"/>
                    </a:moveTo>
                    <a:lnTo>
                      <a:pt x="1145" y="1393"/>
                    </a:lnTo>
                    <a:lnTo>
                      <a:pt x="1070" y="2786"/>
                    </a:lnTo>
                    <a:lnTo>
                      <a:pt x="971" y="4179"/>
                    </a:lnTo>
                    <a:lnTo>
                      <a:pt x="846" y="5547"/>
                    </a:lnTo>
                    <a:lnTo>
                      <a:pt x="672" y="6890"/>
                    </a:lnTo>
                    <a:lnTo>
                      <a:pt x="473" y="8208"/>
                    </a:lnTo>
                    <a:lnTo>
                      <a:pt x="249" y="9527"/>
                    </a:lnTo>
                    <a:lnTo>
                      <a:pt x="1" y="10820"/>
                    </a:lnTo>
                    <a:lnTo>
                      <a:pt x="1841" y="10571"/>
                    </a:lnTo>
                    <a:lnTo>
                      <a:pt x="3657" y="10298"/>
                    </a:lnTo>
                    <a:lnTo>
                      <a:pt x="5472" y="9999"/>
                    </a:lnTo>
                    <a:lnTo>
                      <a:pt x="7263" y="9651"/>
                    </a:lnTo>
                    <a:lnTo>
                      <a:pt x="7736" y="8532"/>
                    </a:lnTo>
                    <a:lnTo>
                      <a:pt x="8184" y="7388"/>
                    </a:lnTo>
                    <a:lnTo>
                      <a:pt x="8383" y="6791"/>
                    </a:lnTo>
                    <a:lnTo>
                      <a:pt x="8557" y="6219"/>
                    </a:lnTo>
                    <a:lnTo>
                      <a:pt x="8731" y="5622"/>
                    </a:lnTo>
                    <a:lnTo>
                      <a:pt x="8880" y="5000"/>
                    </a:lnTo>
                    <a:lnTo>
                      <a:pt x="9029" y="4403"/>
                    </a:lnTo>
                    <a:lnTo>
                      <a:pt x="9154" y="3781"/>
                    </a:lnTo>
                    <a:lnTo>
                      <a:pt x="9253" y="3159"/>
                    </a:lnTo>
                    <a:lnTo>
                      <a:pt x="9353" y="2537"/>
                    </a:lnTo>
                    <a:lnTo>
                      <a:pt x="9427" y="1916"/>
                    </a:lnTo>
                    <a:lnTo>
                      <a:pt x="9502" y="1269"/>
                    </a:lnTo>
                    <a:lnTo>
                      <a:pt x="9552" y="647"/>
                    </a:lnTo>
                    <a:lnTo>
                      <a:pt x="9576"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2641241" y="1232974"/>
                <a:ext cx="251802" cy="232318"/>
              </a:xfrm>
              <a:custGeom>
                <a:avLst/>
                <a:gdLst/>
                <a:ahLst/>
                <a:cxnLst/>
                <a:rect l="l" t="t" r="r" b="b"/>
                <a:pathLst>
                  <a:path w="12213" h="11268" extrusionOk="0">
                    <a:moveTo>
                      <a:pt x="12212" y="1"/>
                    </a:moveTo>
                    <a:lnTo>
                      <a:pt x="10695" y="150"/>
                    </a:lnTo>
                    <a:lnTo>
                      <a:pt x="9203" y="274"/>
                    </a:lnTo>
                    <a:lnTo>
                      <a:pt x="7686" y="374"/>
                    </a:lnTo>
                    <a:lnTo>
                      <a:pt x="6144" y="473"/>
                    </a:lnTo>
                    <a:lnTo>
                      <a:pt x="4626" y="548"/>
                    </a:lnTo>
                    <a:lnTo>
                      <a:pt x="3084" y="598"/>
                    </a:lnTo>
                    <a:lnTo>
                      <a:pt x="1542" y="647"/>
                    </a:lnTo>
                    <a:lnTo>
                      <a:pt x="0" y="647"/>
                    </a:lnTo>
                    <a:lnTo>
                      <a:pt x="0" y="11268"/>
                    </a:lnTo>
                    <a:lnTo>
                      <a:pt x="1045" y="11218"/>
                    </a:lnTo>
                    <a:lnTo>
                      <a:pt x="2089" y="11094"/>
                    </a:lnTo>
                    <a:lnTo>
                      <a:pt x="3109" y="10969"/>
                    </a:lnTo>
                    <a:lnTo>
                      <a:pt x="4129" y="10770"/>
                    </a:lnTo>
                    <a:lnTo>
                      <a:pt x="5124" y="10546"/>
                    </a:lnTo>
                    <a:lnTo>
                      <a:pt x="6119" y="10273"/>
                    </a:lnTo>
                    <a:lnTo>
                      <a:pt x="7089" y="9974"/>
                    </a:lnTo>
                    <a:lnTo>
                      <a:pt x="8034" y="9626"/>
                    </a:lnTo>
                    <a:lnTo>
                      <a:pt x="8681" y="8606"/>
                    </a:lnTo>
                    <a:lnTo>
                      <a:pt x="9278" y="7512"/>
                    </a:lnTo>
                    <a:lnTo>
                      <a:pt x="9874" y="6393"/>
                    </a:lnTo>
                    <a:lnTo>
                      <a:pt x="10397" y="5199"/>
                    </a:lnTo>
                    <a:lnTo>
                      <a:pt x="10919" y="3955"/>
                    </a:lnTo>
                    <a:lnTo>
                      <a:pt x="11367" y="2687"/>
                    </a:lnTo>
                    <a:lnTo>
                      <a:pt x="11814" y="1369"/>
                    </a:lnTo>
                    <a:lnTo>
                      <a:pt x="1221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2948916" y="694012"/>
                <a:ext cx="197454" cy="223102"/>
              </a:xfrm>
              <a:custGeom>
                <a:avLst/>
                <a:gdLst/>
                <a:ahLst/>
                <a:cxnLst/>
                <a:rect l="l" t="t" r="r" b="b"/>
                <a:pathLst>
                  <a:path w="9577" h="10821" extrusionOk="0">
                    <a:moveTo>
                      <a:pt x="1" y="1"/>
                    </a:moveTo>
                    <a:lnTo>
                      <a:pt x="249" y="1294"/>
                    </a:lnTo>
                    <a:lnTo>
                      <a:pt x="473" y="2587"/>
                    </a:lnTo>
                    <a:lnTo>
                      <a:pt x="672" y="3931"/>
                    </a:lnTo>
                    <a:lnTo>
                      <a:pt x="846" y="5274"/>
                    </a:lnTo>
                    <a:lnTo>
                      <a:pt x="971" y="6642"/>
                    </a:lnTo>
                    <a:lnTo>
                      <a:pt x="1070" y="8010"/>
                    </a:lnTo>
                    <a:lnTo>
                      <a:pt x="1145" y="9402"/>
                    </a:lnTo>
                    <a:lnTo>
                      <a:pt x="1170" y="10820"/>
                    </a:lnTo>
                    <a:lnTo>
                      <a:pt x="9576" y="10820"/>
                    </a:lnTo>
                    <a:lnTo>
                      <a:pt x="9552" y="10174"/>
                    </a:lnTo>
                    <a:lnTo>
                      <a:pt x="9502" y="9527"/>
                    </a:lnTo>
                    <a:lnTo>
                      <a:pt x="9427" y="8905"/>
                    </a:lnTo>
                    <a:lnTo>
                      <a:pt x="9353" y="8258"/>
                    </a:lnTo>
                    <a:lnTo>
                      <a:pt x="9253" y="7637"/>
                    </a:lnTo>
                    <a:lnTo>
                      <a:pt x="9154" y="7015"/>
                    </a:lnTo>
                    <a:lnTo>
                      <a:pt x="9029" y="6418"/>
                    </a:lnTo>
                    <a:lnTo>
                      <a:pt x="8880" y="5796"/>
                    </a:lnTo>
                    <a:lnTo>
                      <a:pt x="8731" y="5199"/>
                    </a:lnTo>
                    <a:lnTo>
                      <a:pt x="8557" y="4602"/>
                    </a:lnTo>
                    <a:lnTo>
                      <a:pt x="8383" y="4005"/>
                    </a:lnTo>
                    <a:lnTo>
                      <a:pt x="8184" y="3433"/>
                    </a:lnTo>
                    <a:lnTo>
                      <a:pt x="7736" y="2264"/>
                    </a:lnTo>
                    <a:lnTo>
                      <a:pt x="7263" y="1145"/>
                    </a:lnTo>
                    <a:lnTo>
                      <a:pt x="5472" y="821"/>
                    </a:lnTo>
                    <a:lnTo>
                      <a:pt x="3657" y="523"/>
                    </a:lnTo>
                    <a:lnTo>
                      <a:pt x="1841" y="249"/>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2641241" y="960163"/>
                <a:ext cx="288727" cy="243080"/>
              </a:xfrm>
              <a:custGeom>
                <a:avLst/>
                <a:gdLst/>
                <a:ahLst/>
                <a:cxnLst/>
                <a:rect l="l" t="t" r="r" b="b"/>
                <a:pathLst>
                  <a:path w="14004" h="11790" extrusionOk="0">
                    <a:moveTo>
                      <a:pt x="0" y="0"/>
                    </a:moveTo>
                    <a:lnTo>
                      <a:pt x="0" y="11790"/>
                    </a:lnTo>
                    <a:lnTo>
                      <a:pt x="1617" y="11765"/>
                    </a:lnTo>
                    <a:lnTo>
                      <a:pt x="3234" y="11740"/>
                    </a:lnTo>
                    <a:lnTo>
                      <a:pt x="4825" y="11666"/>
                    </a:lnTo>
                    <a:lnTo>
                      <a:pt x="6442" y="11591"/>
                    </a:lnTo>
                    <a:lnTo>
                      <a:pt x="8034" y="11492"/>
                    </a:lnTo>
                    <a:lnTo>
                      <a:pt x="9601" y="11367"/>
                    </a:lnTo>
                    <a:lnTo>
                      <a:pt x="11168" y="11218"/>
                    </a:lnTo>
                    <a:lnTo>
                      <a:pt x="12735" y="11069"/>
                    </a:lnTo>
                    <a:lnTo>
                      <a:pt x="13008" y="9775"/>
                    </a:lnTo>
                    <a:lnTo>
                      <a:pt x="13257" y="8432"/>
                    </a:lnTo>
                    <a:lnTo>
                      <a:pt x="13456" y="7064"/>
                    </a:lnTo>
                    <a:lnTo>
                      <a:pt x="13630" y="5696"/>
                    </a:lnTo>
                    <a:lnTo>
                      <a:pt x="13779" y="4303"/>
                    </a:lnTo>
                    <a:lnTo>
                      <a:pt x="13904" y="2886"/>
                    </a:lnTo>
                    <a:lnTo>
                      <a:pt x="13978" y="1443"/>
                    </a:lnTo>
                    <a:lnTo>
                      <a:pt x="1400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2875064" y="477095"/>
                <a:ext cx="197969" cy="192320"/>
              </a:xfrm>
              <a:custGeom>
                <a:avLst/>
                <a:gdLst/>
                <a:ahLst/>
                <a:cxnLst/>
                <a:rect l="l" t="t" r="r" b="b"/>
                <a:pathLst>
                  <a:path w="9602" h="9328" extrusionOk="0">
                    <a:moveTo>
                      <a:pt x="1" y="1"/>
                    </a:moveTo>
                    <a:lnTo>
                      <a:pt x="473" y="946"/>
                    </a:lnTo>
                    <a:lnTo>
                      <a:pt x="921" y="1916"/>
                    </a:lnTo>
                    <a:lnTo>
                      <a:pt x="1344" y="2936"/>
                    </a:lnTo>
                    <a:lnTo>
                      <a:pt x="1742" y="3955"/>
                    </a:lnTo>
                    <a:lnTo>
                      <a:pt x="2115" y="5025"/>
                    </a:lnTo>
                    <a:lnTo>
                      <a:pt x="2463" y="6094"/>
                    </a:lnTo>
                    <a:lnTo>
                      <a:pt x="2787" y="7214"/>
                    </a:lnTo>
                    <a:lnTo>
                      <a:pt x="3085" y="8333"/>
                    </a:lnTo>
                    <a:lnTo>
                      <a:pt x="4727" y="8557"/>
                    </a:lnTo>
                    <a:lnTo>
                      <a:pt x="6368" y="8781"/>
                    </a:lnTo>
                    <a:lnTo>
                      <a:pt x="7985" y="9054"/>
                    </a:lnTo>
                    <a:lnTo>
                      <a:pt x="9602" y="9328"/>
                    </a:lnTo>
                    <a:lnTo>
                      <a:pt x="9154" y="8607"/>
                    </a:lnTo>
                    <a:lnTo>
                      <a:pt x="8681" y="7885"/>
                    </a:lnTo>
                    <a:lnTo>
                      <a:pt x="8184" y="7214"/>
                    </a:lnTo>
                    <a:lnTo>
                      <a:pt x="7686" y="6542"/>
                    </a:lnTo>
                    <a:lnTo>
                      <a:pt x="7139" y="5871"/>
                    </a:lnTo>
                    <a:lnTo>
                      <a:pt x="6592" y="5249"/>
                    </a:lnTo>
                    <a:lnTo>
                      <a:pt x="6020" y="4627"/>
                    </a:lnTo>
                    <a:lnTo>
                      <a:pt x="5423" y="4030"/>
                    </a:lnTo>
                    <a:lnTo>
                      <a:pt x="4801" y="3458"/>
                    </a:lnTo>
                    <a:lnTo>
                      <a:pt x="4179" y="2911"/>
                    </a:lnTo>
                    <a:lnTo>
                      <a:pt x="3508" y="2364"/>
                    </a:lnTo>
                    <a:lnTo>
                      <a:pt x="2836" y="1841"/>
                    </a:lnTo>
                    <a:lnTo>
                      <a:pt x="2165" y="1344"/>
                    </a:lnTo>
                    <a:lnTo>
                      <a:pt x="1468" y="871"/>
                    </a:lnTo>
                    <a:lnTo>
                      <a:pt x="747" y="423"/>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2641241" y="673498"/>
                <a:ext cx="288727" cy="243616"/>
              </a:xfrm>
              <a:custGeom>
                <a:avLst/>
                <a:gdLst/>
                <a:ahLst/>
                <a:cxnLst/>
                <a:rect l="l" t="t" r="r" b="b"/>
                <a:pathLst>
                  <a:path w="14004" h="11816" extrusionOk="0">
                    <a:moveTo>
                      <a:pt x="0" y="1"/>
                    </a:moveTo>
                    <a:lnTo>
                      <a:pt x="0" y="11815"/>
                    </a:lnTo>
                    <a:lnTo>
                      <a:pt x="14003" y="11815"/>
                    </a:lnTo>
                    <a:lnTo>
                      <a:pt x="13978" y="10348"/>
                    </a:lnTo>
                    <a:lnTo>
                      <a:pt x="13904" y="8930"/>
                    </a:lnTo>
                    <a:lnTo>
                      <a:pt x="13779" y="7512"/>
                    </a:lnTo>
                    <a:lnTo>
                      <a:pt x="13630" y="6119"/>
                    </a:lnTo>
                    <a:lnTo>
                      <a:pt x="13456" y="4727"/>
                    </a:lnTo>
                    <a:lnTo>
                      <a:pt x="13257" y="3383"/>
                    </a:lnTo>
                    <a:lnTo>
                      <a:pt x="13008" y="2040"/>
                    </a:lnTo>
                    <a:lnTo>
                      <a:pt x="12735" y="747"/>
                    </a:lnTo>
                    <a:lnTo>
                      <a:pt x="11168" y="573"/>
                    </a:lnTo>
                    <a:lnTo>
                      <a:pt x="9601" y="449"/>
                    </a:lnTo>
                    <a:lnTo>
                      <a:pt x="8034" y="324"/>
                    </a:lnTo>
                    <a:lnTo>
                      <a:pt x="6442" y="225"/>
                    </a:lnTo>
                    <a:lnTo>
                      <a:pt x="4825" y="125"/>
                    </a:lnTo>
                    <a:lnTo>
                      <a:pt x="3234" y="75"/>
                    </a:lnTo>
                    <a:lnTo>
                      <a:pt x="1617" y="26"/>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2641241" y="411470"/>
                <a:ext cx="251802" cy="232833"/>
              </a:xfrm>
              <a:custGeom>
                <a:avLst/>
                <a:gdLst/>
                <a:ahLst/>
                <a:cxnLst/>
                <a:rect l="l" t="t" r="r" b="b"/>
                <a:pathLst>
                  <a:path w="12213" h="11293" extrusionOk="0">
                    <a:moveTo>
                      <a:pt x="0" y="0"/>
                    </a:moveTo>
                    <a:lnTo>
                      <a:pt x="0" y="10621"/>
                    </a:lnTo>
                    <a:lnTo>
                      <a:pt x="1542" y="10645"/>
                    </a:lnTo>
                    <a:lnTo>
                      <a:pt x="3084" y="10670"/>
                    </a:lnTo>
                    <a:lnTo>
                      <a:pt x="4626" y="10745"/>
                    </a:lnTo>
                    <a:lnTo>
                      <a:pt x="6168" y="10819"/>
                    </a:lnTo>
                    <a:lnTo>
                      <a:pt x="7686" y="10894"/>
                    </a:lnTo>
                    <a:lnTo>
                      <a:pt x="9203" y="11018"/>
                    </a:lnTo>
                    <a:lnTo>
                      <a:pt x="10695" y="11143"/>
                    </a:lnTo>
                    <a:lnTo>
                      <a:pt x="12212" y="11292"/>
                    </a:lnTo>
                    <a:lnTo>
                      <a:pt x="11814" y="9924"/>
                    </a:lnTo>
                    <a:lnTo>
                      <a:pt x="11367" y="8606"/>
                    </a:lnTo>
                    <a:lnTo>
                      <a:pt x="10919" y="7312"/>
                    </a:lnTo>
                    <a:lnTo>
                      <a:pt x="10397" y="6094"/>
                    </a:lnTo>
                    <a:lnTo>
                      <a:pt x="9874" y="4900"/>
                    </a:lnTo>
                    <a:lnTo>
                      <a:pt x="9278" y="3756"/>
                    </a:lnTo>
                    <a:lnTo>
                      <a:pt x="8681" y="2686"/>
                    </a:lnTo>
                    <a:lnTo>
                      <a:pt x="8034" y="1642"/>
                    </a:lnTo>
                    <a:lnTo>
                      <a:pt x="7089" y="1318"/>
                    </a:lnTo>
                    <a:lnTo>
                      <a:pt x="6119" y="1020"/>
                    </a:lnTo>
                    <a:lnTo>
                      <a:pt x="5124" y="746"/>
                    </a:lnTo>
                    <a:lnTo>
                      <a:pt x="4129" y="522"/>
                    </a:lnTo>
                    <a:lnTo>
                      <a:pt x="3109" y="323"/>
                    </a:lnTo>
                    <a:lnTo>
                      <a:pt x="2089" y="174"/>
                    </a:lnTo>
                    <a:lnTo>
                      <a:pt x="1045" y="75"/>
                    </a:lnTo>
                    <a:lnTo>
                      <a:pt x="0"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2308928" y="673498"/>
                <a:ext cx="289243" cy="243616"/>
              </a:xfrm>
              <a:custGeom>
                <a:avLst/>
                <a:gdLst/>
                <a:ahLst/>
                <a:cxnLst/>
                <a:rect l="l" t="t" r="r" b="b"/>
                <a:pathLst>
                  <a:path w="14029" h="11816" extrusionOk="0">
                    <a:moveTo>
                      <a:pt x="14029" y="1"/>
                    </a:moveTo>
                    <a:lnTo>
                      <a:pt x="12412" y="26"/>
                    </a:lnTo>
                    <a:lnTo>
                      <a:pt x="10795" y="75"/>
                    </a:lnTo>
                    <a:lnTo>
                      <a:pt x="9179" y="125"/>
                    </a:lnTo>
                    <a:lnTo>
                      <a:pt x="7587" y="225"/>
                    </a:lnTo>
                    <a:lnTo>
                      <a:pt x="5995" y="324"/>
                    </a:lnTo>
                    <a:lnTo>
                      <a:pt x="4403" y="449"/>
                    </a:lnTo>
                    <a:lnTo>
                      <a:pt x="2836" y="573"/>
                    </a:lnTo>
                    <a:lnTo>
                      <a:pt x="1269" y="747"/>
                    </a:lnTo>
                    <a:lnTo>
                      <a:pt x="996" y="2040"/>
                    </a:lnTo>
                    <a:lnTo>
                      <a:pt x="772" y="3383"/>
                    </a:lnTo>
                    <a:lnTo>
                      <a:pt x="548" y="4727"/>
                    </a:lnTo>
                    <a:lnTo>
                      <a:pt x="374" y="6119"/>
                    </a:lnTo>
                    <a:lnTo>
                      <a:pt x="250" y="7512"/>
                    </a:lnTo>
                    <a:lnTo>
                      <a:pt x="125" y="8930"/>
                    </a:lnTo>
                    <a:lnTo>
                      <a:pt x="51" y="10348"/>
                    </a:lnTo>
                    <a:lnTo>
                      <a:pt x="1" y="11815"/>
                    </a:lnTo>
                    <a:lnTo>
                      <a:pt x="14029" y="11815"/>
                    </a:lnTo>
                    <a:lnTo>
                      <a:pt x="14029"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2092527" y="694012"/>
                <a:ext cx="197454" cy="223102"/>
              </a:xfrm>
              <a:custGeom>
                <a:avLst/>
                <a:gdLst/>
                <a:ahLst/>
                <a:cxnLst/>
                <a:rect l="l" t="t" r="r" b="b"/>
                <a:pathLst>
                  <a:path w="9577" h="10821" extrusionOk="0">
                    <a:moveTo>
                      <a:pt x="9577" y="1"/>
                    </a:moveTo>
                    <a:lnTo>
                      <a:pt x="7761" y="249"/>
                    </a:lnTo>
                    <a:lnTo>
                      <a:pt x="5920" y="523"/>
                    </a:lnTo>
                    <a:lnTo>
                      <a:pt x="4130" y="821"/>
                    </a:lnTo>
                    <a:lnTo>
                      <a:pt x="2339" y="1145"/>
                    </a:lnTo>
                    <a:lnTo>
                      <a:pt x="1841" y="2264"/>
                    </a:lnTo>
                    <a:lnTo>
                      <a:pt x="1419" y="3433"/>
                    </a:lnTo>
                    <a:lnTo>
                      <a:pt x="1220" y="4005"/>
                    </a:lnTo>
                    <a:lnTo>
                      <a:pt x="1045" y="4602"/>
                    </a:lnTo>
                    <a:lnTo>
                      <a:pt x="871" y="5199"/>
                    </a:lnTo>
                    <a:lnTo>
                      <a:pt x="722" y="5796"/>
                    </a:lnTo>
                    <a:lnTo>
                      <a:pt x="573" y="6418"/>
                    </a:lnTo>
                    <a:lnTo>
                      <a:pt x="448" y="7015"/>
                    </a:lnTo>
                    <a:lnTo>
                      <a:pt x="324" y="7637"/>
                    </a:lnTo>
                    <a:lnTo>
                      <a:pt x="250" y="8258"/>
                    </a:lnTo>
                    <a:lnTo>
                      <a:pt x="150" y="8905"/>
                    </a:lnTo>
                    <a:lnTo>
                      <a:pt x="100" y="9527"/>
                    </a:lnTo>
                    <a:lnTo>
                      <a:pt x="51" y="10174"/>
                    </a:lnTo>
                    <a:lnTo>
                      <a:pt x="1" y="10820"/>
                    </a:lnTo>
                    <a:lnTo>
                      <a:pt x="8408" y="10820"/>
                    </a:lnTo>
                    <a:lnTo>
                      <a:pt x="8457" y="9402"/>
                    </a:lnTo>
                    <a:lnTo>
                      <a:pt x="8532" y="8010"/>
                    </a:lnTo>
                    <a:lnTo>
                      <a:pt x="8631" y="6642"/>
                    </a:lnTo>
                    <a:lnTo>
                      <a:pt x="8756" y="5274"/>
                    </a:lnTo>
                    <a:lnTo>
                      <a:pt x="8930" y="3931"/>
                    </a:lnTo>
                    <a:lnTo>
                      <a:pt x="9104" y="2587"/>
                    </a:lnTo>
                    <a:lnTo>
                      <a:pt x="9328" y="1294"/>
                    </a:lnTo>
                    <a:lnTo>
                      <a:pt x="9577"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2346369" y="1232974"/>
                <a:ext cx="251802" cy="232318"/>
              </a:xfrm>
              <a:custGeom>
                <a:avLst/>
                <a:gdLst/>
                <a:ahLst/>
                <a:cxnLst/>
                <a:rect l="l" t="t" r="r" b="b"/>
                <a:pathLst>
                  <a:path w="12213" h="11268" extrusionOk="0">
                    <a:moveTo>
                      <a:pt x="1" y="1"/>
                    </a:moveTo>
                    <a:lnTo>
                      <a:pt x="399" y="1369"/>
                    </a:lnTo>
                    <a:lnTo>
                      <a:pt x="821" y="2687"/>
                    </a:lnTo>
                    <a:lnTo>
                      <a:pt x="1294" y="3955"/>
                    </a:lnTo>
                    <a:lnTo>
                      <a:pt x="1791" y="5199"/>
                    </a:lnTo>
                    <a:lnTo>
                      <a:pt x="2339" y="6393"/>
                    </a:lnTo>
                    <a:lnTo>
                      <a:pt x="2911" y="7512"/>
                    </a:lnTo>
                    <a:lnTo>
                      <a:pt x="3532" y="8606"/>
                    </a:lnTo>
                    <a:lnTo>
                      <a:pt x="4154" y="9626"/>
                    </a:lnTo>
                    <a:lnTo>
                      <a:pt x="5124" y="9974"/>
                    </a:lnTo>
                    <a:lnTo>
                      <a:pt x="6094" y="10273"/>
                    </a:lnTo>
                    <a:lnTo>
                      <a:pt x="7064" y="10546"/>
                    </a:lnTo>
                    <a:lnTo>
                      <a:pt x="8059" y="10770"/>
                    </a:lnTo>
                    <a:lnTo>
                      <a:pt x="9079" y="10969"/>
                    </a:lnTo>
                    <a:lnTo>
                      <a:pt x="10124" y="11094"/>
                    </a:lnTo>
                    <a:lnTo>
                      <a:pt x="11143" y="11218"/>
                    </a:lnTo>
                    <a:lnTo>
                      <a:pt x="12213" y="11268"/>
                    </a:lnTo>
                    <a:lnTo>
                      <a:pt x="12213" y="647"/>
                    </a:lnTo>
                    <a:lnTo>
                      <a:pt x="10671" y="647"/>
                    </a:lnTo>
                    <a:lnTo>
                      <a:pt x="9104" y="598"/>
                    </a:lnTo>
                    <a:lnTo>
                      <a:pt x="7587" y="548"/>
                    </a:lnTo>
                    <a:lnTo>
                      <a:pt x="6045" y="473"/>
                    </a:lnTo>
                    <a:lnTo>
                      <a:pt x="4527" y="374"/>
                    </a:lnTo>
                    <a:lnTo>
                      <a:pt x="3010" y="274"/>
                    </a:lnTo>
                    <a:lnTo>
                      <a:pt x="1493" y="15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2346369" y="411470"/>
                <a:ext cx="251802" cy="232833"/>
              </a:xfrm>
              <a:custGeom>
                <a:avLst/>
                <a:gdLst/>
                <a:ahLst/>
                <a:cxnLst/>
                <a:rect l="l" t="t" r="r" b="b"/>
                <a:pathLst>
                  <a:path w="12213" h="11293" extrusionOk="0">
                    <a:moveTo>
                      <a:pt x="12213" y="0"/>
                    </a:moveTo>
                    <a:lnTo>
                      <a:pt x="11143" y="75"/>
                    </a:lnTo>
                    <a:lnTo>
                      <a:pt x="10124" y="174"/>
                    </a:lnTo>
                    <a:lnTo>
                      <a:pt x="9079" y="323"/>
                    </a:lnTo>
                    <a:lnTo>
                      <a:pt x="8059" y="522"/>
                    </a:lnTo>
                    <a:lnTo>
                      <a:pt x="7064" y="746"/>
                    </a:lnTo>
                    <a:lnTo>
                      <a:pt x="6094" y="1020"/>
                    </a:lnTo>
                    <a:lnTo>
                      <a:pt x="5124" y="1318"/>
                    </a:lnTo>
                    <a:lnTo>
                      <a:pt x="4154" y="1666"/>
                    </a:lnTo>
                    <a:lnTo>
                      <a:pt x="3532" y="2686"/>
                    </a:lnTo>
                    <a:lnTo>
                      <a:pt x="2911" y="3756"/>
                    </a:lnTo>
                    <a:lnTo>
                      <a:pt x="2339" y="4900"/>
                    </a:lnTo>
                    <a:lnTo>
                      <a:pt x="1791" y="6094"/>
                    </a:lnTo>
                    <a:lnTo>
                      <a:pt x="1294" y="7312"/>
                    </a:lnTo>
                    <a:lnTo>
                      <a:pt x="821" y="8606"/>
                    </a:lnTo>
                    <a:lnTo>
                      <a:pt x="399" y="9924"/>
                    </a:lnTo>
                    <a:lnTo>
                      <a:pt x="1" y="11292"/>
                    </a:lnTo>
                    <a:lnTo>
                      <a:pt x="1493" y="11143"/>
                    </a:lnTo>
                    <a:lnTo>
                      <a:pt x="3010" y="11018"/>
                    </a:lnTo>
                    <a:lnTo>
                      <a:pt x="4527" y="10894"/>
                    </a:lnTo>
                    <a:lnTo>
                      <a:pt x="6045" y="10819"/>
                    </a:lnTo>
                    <a:lnTo>
                      <a:pt x="7587" y="10745"/>
                    </a:lnTo>
                    <a:lnTo>
                      <a:pt x="9104" y="10670"/>
                    </a:lnTo>
                    <a:lnTo>
                      <a:pt x="10671" y="10645"/>
                    </a:lnTo>
                    <a:lnTo>
                      <a:pt x="12213" y="10621"/>
                    </a:lnTo>
                    <a:lnTo>
                      <a:pt x="1221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2308928" y="960163"/>
                <a:ext cx="289243" cy="243080"/>
              </a:xfrm>
              <a:custGeom>
                <a:avLst/>
                <a:gdLst/>
                <a:ahLst/>
                <a:cxnLst/>
                <a:rect l="l" t="t" r="r" b="b"/>
                <a:pathLst>
                  <a:path w="14029" h="11790" extrusionOk="0">
                    <a:moveTo>
                      <a:pt x="1" y="0"/>
                    </a:moveTo>
                    <a:lnTo>
                      <a:pt x="51" y="1443"/>
                    </a:lnTo>
                    <a:lnTo>
                      <a:pt x="125" y="2886"/>
                    </a:lnTo>
                    <a:lnTo>
                      <a:pt x="250" y="4303"/>
                    </a:lnTo>
                    <a:lnTo>
                      <a:pt x="374" y="5696"/>
                    </a:lnTo>
                    <a:lnTo>
                      <a:pt x="548" y="7064"/>
                    </a:lnTo>
                    <a:lnTo>
                      <a:pt x="772" y="8432"/>
                    </a:lnTo>
                    <a:lnTo>
                      <a:pt x="996" y="9775"/>
                    </a:lnTo>
                    <a:lnTo>
                      <a:pt x="1269" y="11069"/>
                    </a:lnTo>
                    <a:lnTo>
                      <a:pt x="2836" y="11218"/>
                    </a:lnTo>
                    <a:lnTo>
                      <a:pt x="4403" y="11367"/>
                    </a:lnTo>
                    <a:lnTo>
                      <a:pt x="5995" y="11492"/>
                    </a:lnTo>
                    <a:lnTo>
                      <a:pt x="7587" y="11591"/>
                    </a:lnTo>
                    <a:lnTo>
                      <a:pt x="9179" y="11666"/>
                    </a:lnTo>
                    <a:lnTo>
                      <a:pt x="10795" y="11740"/>
                    </a:lnTo>
                    <a:lnTo>
                      <a:pt x="12412" y="11765"/>
                    </a:lnTo>
                    <a:lnTo>
                      <a:pt x="14029" y="11790"/>
                    </a:lnTo>
                    <a:lnTo>
                      <a:pt x="14029"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2166379" y="1207841"/>
                <a:ext cx="197454" cy="191825"/>
              </a:xfrm>
              <a:custGeom>
                <a:avLst/>
                <a:gdLst/>
                <a:ahLst/>
                <a:cxnLst/>
                <a:rect l="l" t="t" r="r" b="b"/>
                <a:pathLst>
                  <a:path w="9577" h="9304" extrusionOk="0">
                    <a:moveTo>
                      <a:pt x="0" y="1"/>
                    </a:moveTo>
                    <a:lnTo>
                      <a:pt x="448" y="722"/>
                    </a:lnTo>
                    <a:lnTo>
                      <a:pt x="921" y="1419"/>
                    </a:lnTo>
                    <a:lnTo>
                      <a:pt x="1393" y="2115"/>
                    </a:lnTo>
                    <a:lnTo>
                      <a:pt x="1916" y="2787"/>
                    </a:lnTo>
                    <a:lnTo>
                      <a:pt x="2438" y="3433"/>
                    </a:lnTo>
                    <a:lnTo>
                      <a:pt x="3010" y="4080"/>
                    </a:lnTo>
                    <a:lnTo>
                      <a:pt x="3582" y="4677"/>
                    </a:lnTo>
                    <a:lnTo>
                      <a:pt x="4179" y="5274"/>
                    </a:lnTo>
                    <a:lnTo>
                      <a:pt x="4801" y="5871"/>
                    </a:lnTo>
                    <a:lnTo>
                      <a:pt x="5423" y="6418"/>
                    </a:lnTo>
                    <a:lnTo>
                      <a:pt x="6069" y="6965"/>
                    </a:lnTo>
                    <a:lnTo>
                      <a:pt x="6741" y="7463"/>
                    </a:lnTo>
                    <a:lnTo>
                      <a:pt x="7437" y="7960"/>
                    </a:lnTo>
                    <a:lnTo>
                      <a:pt x="8134" y="8433"/>
                    </a:lnTo>
                    <a:lnTo>
                      <a:pt x="8855" y="8880"/>
                    </a:lnTo>
                    <a:lnTo>
                      <a:pt x="9576" y="9303"/>
                    </a:lnTo>
                    <a:lnTo>
                      <a:pt x="9129" y="8358"/>
                    </a:lnTo>
                    <a:lnTo>
                      <a:pt x="8681" y="7388"/>
                    </a:lnTo>
                    <a:lnTo>
                      <a:pt x="8258" y="6393"/>
                    </a:lnTo>
                    <a:lnTo>
                      <a:pt x="7860" y="5348"/>
                    </a:lnTo>
                    <a:lnTo>
                      <a:pt x="7487" y="4304"/>
                    </a:lnTo>
                    <a:lnTo>
                      <a:pt x="7139" y="3209"/>
                    </a:lnTo>
                    <a:lnTo>
                      <a:pt x="6815" y="2115"/>
                    </a:lnTo>
                    <a:lnTo>
                      <a:pt x="6492" y="971"/>
                    </a:lnTo>
                    <a:lnTo>
                      <a:pt x="4850" y="772"/>
                    </a:lnTo>
                    <a:lnTo>
                      <a:pt x="3234" y="523"/>
                    </a:lnTo>
                    <a:lnTo>
                      <a:pt x="1617" y="274"/>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2166379" y="477095"/>
                <a:ext cx="197454" cy="192320"/>
              </a:xfrm>
              <a:custGeom>
                <a:avLst/>
                <a:gdLst/>
                <a:ahLst/>
                <a:cxnLst/>
                <a:rect l="l" t="t" r="r" b="b"/>
                <a:pathLst>
                  <a:path w="9577" h="9328" extrusionOk="0">
                    <a:moveTo>
                      <a:pt x="9576" y="1"/>
                    </a:moveTo>
                    <a:lnTo>
                      <a:pt x="8855" y="423"/>
                    </a:lnTo>
                    <a:lnTo>
                      <a:pt x="8134" y="871"/>
                    </a:lnTo>
                    <a:lnTo>
                      <a:pt x="7437" y="1344"/>
                    </a:lnTo>
                    <a:lnTo>
                      <a:pt x="6741" y="1841"/>
                    </a:lnTo>
                    <a:lnTo>
                      <a:pt x="6069" y="2364"/>
                    </a:lnTo>
                    <a:lnTo>
                      <a:pt x="5423" y="2911"/>
                    </a:lnTo>
                    <a:lnTo>
                      <a:pt x="4801" y="3458"/>
                    </a:lnTo>
                    <a:lnTo>
                      <a:pt x="4179" y="4030"/>
                    </a:lnTo>
                    <a:lnTo>
                      <a:pt x="3582" y="4627"/>
                    </a:lnTo>
                    <a:lnTo>
                      <a:pt x="3010" y="5249"/>
                    </a:lnTo>
                    <a:lnTo>
                      <a:pt x="2438" y="5871"/>
                    </a:lnTo>
                    <a:lnTo>
                      <a:pt x="1916" y="6542"/>
                    </a:lnTo>
                    <a:lnTo>
                      <a:pt x="1393" y="7214"/>
                    </a:lnTo>
                    <a:lnTo>
                      <a:pt x="921" y="7885"/>
                    </a:lnTo>
                    <a:lnTo>
                      <a:pt x="448" y="8607"/>
                    </a:lnTo>
                    <a:lnTo>
                      <a:pt x="0" y="9328"/>
                    </a:lnTo>
                    <a:lnTo>
                      <a:pt x="1617" y="9054"/>
                    </a:lnTo>
                    <a:lnTo>
                      <a:pt x="3234" y="8781"/>
                    </a:lnTo>
                    <a:lnTo>
                      <a:pt x="4850" y="8557"/>
                    </a:lnTo>
                    <a:lnTo>
                      <a:pt x="6492" y="8333"/>
                    </a:lnTo>
                    <a:lnTo>
                      <a:pt x="6815" y="7214"/>
                    </a:lnTo>
                    <a:lnTo>
                      <a:pt x="7139" y="6094"/>
                    </a:lnTo>
                    <a:lnTo>
                      <a:pt x="7487" y="5025"/>
                    </a:lnTo>
                    <a:lnTo>
                      <a:pt x="7860" y="3955"/>
                    </a:lnTo>
                    <a:lnTo>
                      <a:pt x="8258" y="2936"/>
                    </a:lnTo>
                    <a:lnTo>
                      <a:pt x="8681" y="1916"/>
                    </a:lnTo>
                    <a:lnTo>
                      <a:pt x="9129" y="946"/>
                    </a:lnTo>
                    <a:lnTo>
                      <a:pt x="9576"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2092527" y="960163"/>
                <a:ext cx="197454" cy="223081"/>
              </a:xfrm>
              <a:custGeom>
                <a:avLst/>
                <a:gdLst/>
                <a:ahLst/>
                <a:cxnLst/>
                <a:rect l="l" t="t" r="r" b="b"/>
                <a:pathLst>
                  <a:path w="9577" h="10820" extrusionOk="0">
                    <a:moveTo>
                      <a:pt x="1" y="0"/>
                    </a:moveTo>
                    <a:lnTo>
                      <a:pt x="51" y="647"/>
                    </a:lnTo>
                    <a:lnTo>
                      <a:pt x="100" y="1269"/>
                    </a:lnTo>
                    <a:lnTo>
                      <a:pt x="150" y="1916"/>
                    </a:lnTo>
                    <a:lnTo>
                      <a:pt x="250" y="2537"/>
                    </a:lnTo>
                    <a:lnTo>
                      <a:pt x="324" y="3159"/>
                    </a:lnTo>
                    <a:lnTo>
                      <a:pt x="448" y="3781"/>
                    </a:lnTo>
                    <a:lnTo>
                      <a:pt x="573" y="4403"/>
                    </a:lnTo>
                    <a:lnTo>
                      <a:pt x="722" y="5000"/>
                    </a:lnTo>
                    <a:lnTo>
                      <a:pt x="871" y="5622"/>
                    </a:lnTo>
                    <a:lnTo>
                      <a:pt x="1045" y="6219"/>
                    </a:lnTo>
                    <a:lnTo>
                      <a:pt x="1220" y="6791"/>
                    </a:lnTo>
                    <a:lnTo>
                      <a:pt x="1419" y="7388"/>
                    </a:lnTo>
                    <a:lnTo>
                      <a:pt x="1841" y="8532"/>
                    </a:lnTo>
                    <a:lnTo>
                      <a:pt x="2339" y="9651"/>
                    </a:lnTo>
                    <a:lnTo>
                      <a:pt x="4130" y="9999"/>
                    </a:lnTo>
                    <a:lnTo>
                      <a:pt x="5920" y="10298"/>
                    </a:lnTo>
                    <a:lnTo>
                      <a:pt x="7761" y="10571"/>
                    </a:lnTo>
                    <a:lnTo>
                      <a:pt x="9577" y="10820"/>
                    </a:lnTo>
                    <a:lnTo>
                      <a:pt x="9328" y="9527"/>
                    </a:lnTo>
                    <a:lnTo>
                      <a:pt x="9104" y="8208"/>
                    </a:lnTo>
                    <a:lnTo>
                      <a:pt x="8930" y="6890"/>
                    </a:lnTo>
                    <a:lnTo>
                      <a:pt x="8756" y="5547"/>
                    </a:lnTo>
                    <a:lnTo>
                      <a:pt x="8631" y="4179"/>
                    </a:lnTo>
                    <a:lnTo>
                      <a:pt x="8532" y="2786"/>
                    </a:lnTo>
                    <a:lnTo>
                      <a:pt x="8457" y="1393"/>
                    </a:lnTo>
                    <a:lnTo>
                      <a:pt x="8408"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954585" y="892465"/>
                <a:ext cx="1060502" cy="580506"/>
              </a:xfrm>
              <a:custGeom>
                <a:avLst/>
                <a:gdLst/>
                <a:ahLst/>
                <a:cxnLst/>
                <a:rect l="l" t="t" r="r" b="b"/>
                <a:pathLst>
                  <a:path w="51437" h="28156" extrusionOk="0">
                    <a:moveTo>
                      <a:pt x="24152" y="0"/>
                    </a:moveTo>
                    <a:lnTo>
                      <a:pt x="23555" y="25"/>
                    </a:lnTo>
                    <a:lnTo>
                      <a:pt x="22958" y="50"/>
                    </a:lnTo>
                    <a:lnTo>
                      <a:pt x="22386" y="125"/>
                    </a:lnTo>
                    <a:lnTo>
                      <a:pt x="21789" y="199"/>
                    </a:lnTo>
                    <a:lnTo>
                      <a:pt x="21242" y="299"/>
                    </a:lnTo>
                    <a:lnTo>
                      <a:pt x="20670" y="448"/>
                    </a:lnTo>
                    <a:lnTo>
                      <a:pt x="20122" y="597"/>
                    </a:lnTo>
                    <a:lnTo>
                      <a:pt x="19575" y="771"/>
                    </a:lnTo>
                    <a:lnTo>
                      <a:pt x="19053" y="970"/>
                    </a:lnTo>
                    <a:lnTo>
                      <a:pt x="18531" y="1169"/>
                    </a:lnTo>
                    <a:lnTo>
                      <a:pt x="18008" y="1418"/>
                    </a:lnTo>
                    <a:lnTo>
                      <a:pt x="17511" y="1667"/>
                    </a:lnTo>
                    <a:lnTo>
                      <a:pt x="17038" y="1940"/>
                    </a:lnTo>
                    <a:lnTo>
                      <a:pt x="16566" y="2214"/>
                    </a:lnTo>
                    <a:lnTo>
                      <a:pt x="16093" y="2537"/>
                    </a:lnTo>
                    <a:lnTo>
                      <a:pt x="15645" y="2861"/>
                    </a:lnTo>
                    <a:lnTo>
                      <a:pt x="15223" y="3209"/>
                    </a:lnTo>
                    <a:lnTo>
                      <a:pt x="14800" y="3557"/>
                    </a:lnTo>
                    <a:lnTo>
                      <a:pt x="14377" y="3955"/>
                    </a:lnTo>
                    <a:lnTo>
                      <a:pt x="13979" y="4328"/>
                    </a:lnTo>
                    <a:lnTo>
                      <a:pt x="13606" y="4751"/>
                    </a:lnTo>
                    <a:lnTo>
                      <a:pt x="13258" y="5174"/>
                    </a:lnTo>
                    <a:lnTo>
                      <a:pt x="12909" y="5597"/>
                    </a:lnTo>
                    <a:lnTo>
                      <a:pt x="12586" y="6044"/>
                    </a:lnTo>
                    <a:lnTo>
                      <a:pt x="12288" y="6517"/>
                    </a:lnTo>
                    <a:lnTo>
                      <a:pt x="11989" y="6989"/>
                    </a:lnTo>
                    <a:lnTo>
                      <a:pt x="11716" y="7487"/>
                    </a:lnTo>
                    <a:lnTo>
                      <a:pt x="11467" y="7984"/>
                    </a:lnTo>
                    <a:lnTo>
                      <a:pt x="11218" y="8482"/>
                    </a:lnTo>
                    <a:lnTo>
                      <a:pt x="11019" y="9004"/>
                    </a:lnTo>
                    <a:lnTo>
                      <a:pt x="10820" y="9551"/>
                    </a:lnTo>
                    <a:lnTo>
                      <a:pt x="10646" y="10098"/>
                    </a:lnTo>
                    <a:lnTo>
                      <a:pt x="9900" y="9999"/>
                    </a:lnTo>
                    <a:lnTo>
                      <a:pt x="9502" y="9949"/>
                    </a:lnTo>
                    <a:lnTo>
                      <a:pt x="8656" y="9949"/>
                    </a:lnTo>
                    <a:lnTo>
                      <a:pt x="8184" y="9999"/>
                    </a:lnTo>
                    <a:lnTo>
                      <a:pt x="7736" y="10049"/>
                    </a:lnTo>
                    <a:lnTo>
                      <a:pt x="7288" y="10123"/>
                    </a:lnTo>
                    <a:lnTo>
                      <a:pt x="6841" y="10248"/>
                    </a:lnTo>
                    <a:lnTo>
                      <a:pt x="6418" y="10347"/>
                    </a:lnTo>
                    <a:lnTo>
                      <a:pt x="5995" y="10496"/>
                    </a:lnTo>
                    <a:lnTo>
                      <a:pt x="5572" y="10670"/>
                    </a:lnTo>
                    <a:lnTo>
                      <a:pt x="5174" y="10845"/>
                    </a:lnTo>
                    <a:lnTo>
                      <a:pt x="4776" y="11044"/>
                    </a:lnTo>
                    <a:lnTo>
                      <a:pt x="4403" y="11267"/>
                    </a:lnTo>
                    <a:lnTo>
                      <a:pt x="4030" y="11516"/>
                    </a:lnTo>
                    <a:lnTo>
                      <a:pt x="3682" y="11765"/>
                    </a:lnTo>
                    <a:lnTo>
                      <a:pt x="3334" y="12038"/>
                    </a:lnTo>
                    <a:lnTo>
                      <a:pt x="2985" y="12312"/>
                    </a:lnTo>
                    <a:lnTo>
                      <a:pt x="2687" y="12611"/>
                    </a:lnTo>
                    <a:lnTo>
                      <a:pt x="2389" y="12934"/>
                    </a:lnTo>
                    <a:lnTo>
                      <a:pt x="2090" y="13257"/>
                    </a:lnTo>
                    <a:lnTo>
                      <a:pt x="1816" y="13605"/>
                    </a:lnTo>
                    <a:lnTo>
                      <a:pt x="1568" y="13954"/>
                    </a:lnTo>
                    <a:lnTo>
                      <a:pt x="1319" y="14327"/>
                    </a:lnTo>
                    <a:lnTo>
                      <a:pt x="1120" y="14725"/>
                    </a:lnTo>
                    <a:lnTo>
                      <a:pt x="921" y="15098"/>
                    </a:lnTo>
                    <a:lnTo>
                      <a:pt x="722" y="15521"/>
                    </a:lnTo>
                    <a:lnTo>
                      <a:pt x="573" y="15919"/>
                    </a:lnTo>
                    <a:lnTo>
                      <a:pt x="424" y="16341"/>
                    </a:lnTo>
                    <a:lnTo>
                      <a:pt x="299" y="16789"/>
                    </a:lnTo>
                    <a:lnTo>
                      <a:pt x="200" y="17212"/>
                    </a:lnTo>
                    <a:lnTo>
                      <a:pt x="125" y="17660"/>
                    </a:lnTo>
                    <a:lnTo>
                      <a:pt x="51" y="18132"/>
                    </a:lnTo>
                    <a:lnTo>
                      <a:pt x="26" y="18580"/>
                    </a:lnTo>
                    <a:lnTo>
                      <a:pt x="1" y="19052"/>
                    </a:lnTo>
                    <a:lnTo>
                      <a:pt x="26" y="19525"/>
                    </a:lnTo>
                    <a:lnTo>
                      <a:pt x="51" y="19998"/>
                    </a:lnTo>
                    <a:lnTo>
                      <a:pt x="125" y="20445"/>
                    </a:lnTo>
                    <a:lnTo>
                      <a:pt x="200" y="20893"/>
                    </a:lnTo>
                    <a:lnTo>
                      <a:pt x="299" y="21341"/>
                    </a:lnTo>
                    <a:lnTo>
                      <a:pt x="424" y="21764"/>
                    </a:lnTo>
                    <a:lnTo>
                      <a:pt x="573" y="22186"/>
                    </a:lnTo>
                    <a:lnTo>
                      <a:pt x="722" y="22609"/>
                    </a:lnTo>
                    <a:lnTo>
                      <a:pt x="921" y="23007"/>
                    </a:lnTo>
                    <a:lnTo>
                      <a:pt x="1120" y="23405"/>
                    </a:lnTo>
                    <a:lnTo>
                      <a:pt x="1319" y="23778"/>
                    </a:lnTo>
                    <a:lnTo>
                      <a:pt x="1568" y="24151"/>
                    </a:lnTo>
                    <a:lnTo>
                      <a:pt x="1816" y="24500"/>
                    </a:lnTo>
                    <a:lnTo>
                      <a:pt x="2090" y="24848"/>
                    </a:lnTo>
                    <a:lnTo>
                      <a:pt x="2389" y="25171"/>
                    </a:lnTo>
                    <a:lnTo>
                      <a:pt x="2687" y="25494"/>
                    </a:lnTo>
                    <a:lnTo>
                      <a:pt x="2985" y="25793"/>
                    </a:lnTo>
                    <a:lnTo>
                      <a:pt x="3334" y="26091"/>
                    </a:lnTo>
                    <a:lnTo>
                      <a:pt x="3682" y="26340"/>
                    </a:lnTo>
                    <a:lnTo>
                      <a:pt x="4030" y="26614"/>
                    </a:lnTo>
                    <a:lnTo>
                      <a:pt x="4403" y="26838"/>
                    </a:lnTo>
                    <a:lnTo>
                      <a:pt x="4776" y="27061"/>
                    </a:lnTo>
                    <a:lnTo>
                      <a:pt x="5174" y="27260"/>
                    </a:lnTo>
                    <a:lnTo>
                      <a:pt x="5572" y="27434"/>
                    </a:lnTo>
                    <a:lnTo>
                      <a:pt x="5995" y="27609"/>
                    </a:lnTo>
                    <a:lnTo>
                      <a:pt x="6418" y="27758"/>
                    </a:lnTo>
                    <a:lnTo>
                      <a:pt x="6841" y="27882"/>
                    </a:lnTo>
                    <a:lnTo>
                      <a:pt x="7288" y="27982"/>
                    </a:lnTo>
                    <a:lnTo>
                      <a:pt x="7736" y="28056"/>
                    </a:lnTo>
                    <a:lnTo>
                      <a:pt x="8184" y="28106"/>
                    </a:lnTo>
                    <a:lnTo>
                      <a:pt x="8656" y="28156"/>
                    </a:lnTo>
                    <a:lnTo>
                      <a:pt x="40518" y="28156"/>
                    </a:lnTo>
                    <a:lnTo>
                      <a:pt x="41239" y="28131"/>
                    </a:lnTo>
                    <a:lnTo>
                      <a:pt x="41960" y="28056"/>
                    </a:lnTo>
                    <a:lnTo>
                      <a:pt x="42682" y="27932"/>
                    </a:lnTo>
                    <a:lnTo>
                      <a:pt x="43378" y="27783"/>
                    </a:lnTo>
                    <a:lnTo>
                      <a:pt x="44050" y="27584"/>
                    </a:lnTo>
                    <a:lnTo>
                      <a:pt x="44696" y="27335"/>
                    </a:lnTo>
                    <a:lnTo>
                      <a:pt x="45343" y="27037"/>
                    </a:lnTo>
                    <a:lnTo>
                      <a:pt x="45965" y="26713"/>
                    </a:lnTo>
                    <a:lnTo>
                      <a:pt x="46537" y="26340"/>
                    </a:lnTo>
                    <a:lnTo>
                      <a:pt x="47109" y="25942"/>
                    </a:lnTo>
                    <a:lnTo>
                      <a:pt x="47656" y="25519"/>
                    </a:lnTo>
                    <a:lnTo>
                      <a:pt x="48154" y="25047"/>
                    </a:lnTo>
                    <a:lnTo>
                      <a:pt x="48626" y="24549"/>
                    </a:lnTo>
                    <a:lnTo>
                      <a:pt x="49074" y="24027"/>
                    </a:lnTo>
                    <a:lnTo>
                      <a:pt x="49497" y="23455"/>
                    </a:lnTo>
                    <a:lnTo>
                      <a:pt x="49870" y="22883"/>
                    </a:lnTo>
                    <a:lnTo>
                      <a:pt x="50218" y="22261"/>
                    </a:lnTo>
                    <a:lnTo>
                      <a:pt x="50541" y="21589"/>
                    </a:lnTo>
                    <a:lnTo>
                      <a:pt x="50815" y="20918"/>
                    </a:lnTo>
                    <a:lnTo>
                      <a:pt x="51039" y="20222"/>
                    </a:lnTo>
                    <a:lnTo>
                      <a:pt x="51213" y="19500"/>
                    </a:lnTo>
                    <a:lnTo>
                      <a:pt x="51337" y="18754"/>
                    </a:lnTo>
                    <a:lnTo>
                      <a:pt x="51412" y="17983"/>
                    </a:lnTo>
                    <a:lnTo>
                      <a:pt x="51437" y="17212"/>
                    </a:lnTo>
                    <a:lnTo>
                      <a:pt x="51437" y="16665"/>
                    </a:lnTo>
                    <a:lnTo>
                      <a:pt x="51387" y="16093"/>
                    </a:lnTo>
                    <a:lnTo>
                      <a:pt x="51312" y="15545"/>
                    </a:lnTo>
                    <a:lnTo>
                      <a:pt x="51238" y="15023"/>
                    </a:lnTo>
                    <a:lnTo>
                      <a:pt x="51113" y="14476"/>
                    </a:lnTo>
                    <a:lnTo>
                      <a:pt x="50964" y="13979"/>
                    </a:lnTo>
                    <a:lnTo>
                      <a:pt x="50790" y="13456"/>
                    </a:lnTo>
                    <a:lnTo>
                      <a:pt x="50591" y="12959"/>
                    </a:lnTo>
                    <a:lnTo>
                      <a:pt x="50367" y="12486"/>
                    </a:lnTo>
                    <a:lnTo>
                      <a:pt x="50118" y="12014"/>
                    </a:lnTo>
                    <a:lnTo>
                      <a:pt x="49870" y="11541"/>
                    </a:lnTo>
                    <a:lnTo>
                      <a:pt x="49571" y="11093"/>
                    </a:lnTo>
                    <a:lnTo>
                      <a:pt x="49273" y="10670"/>
                    </a:lnTo>
                    <a:lnTo>
                      <a:pt x="48949" y="10273"/>
                    </a:lnTo>
                    <a:lnTo>
                      <a:pt x="48601" y="9875"/>
                    </a:lnTo>
                    <a:lnTo>
                      <a:pt x="48253" y="9477"/>
                    </a:lnTo>
                    <a:lnTo>
                      <a:pt x="47855" y="9128"/>
                    </a:lnTo>
                    <a:lnTo>
                      <a:pt x="47457" y="8780"/>
                    </a:lnTo>
                    <a:lnTo>
                      <a:pt x="47059" y="8457"/>
                    </a:lnTo>
                    <a:lnTo>
                      <a:pt x="46636" y="8158"/>
                    </a:lnTo>
                    <a:lnTo>
                      <a:pt x="46189" y="7860"/>
                    </a:lnTo>
                    <a:lnTo>
                      <a:pt x="45716" y="7611"/>
                    </a:lnTo>
                    <a:lnTo>
                      <a:pt x="45243" y="7362"/>
                    </a:lnTo>
                    <a:lnTo>
                      <a:pt x="44771" y="7139"/>
                    </a:lnTo>
                    <a:lnTo>
                      <a:pt x="44273" y="6940"/>
                    </a:lnTo>
                    <a:lnTo>
                      <a:pt x="43751" y="6766"/>
                    </a:lnTo>
                    <a:lnTo>
                      <a:pt x="43254" y="6616"/>
                    </a:lnTo>
                    <a:lnTo>
                      <a:pt x="42707" y="6492"/>
                    </a:lnTo>
                    <a:lnTo>
                      <a:pt x="42184" y="6417"/>
                    </a:lnTo>
                    <a:lnTo>
                      <a:pt x="41637" y="6343"/>
                    </a:lnTo>
                    <a:lnTo>
                      <a:pt x="41065" y="6293"/>
                    </a:lnTo>
                    <a:lnTo>
                      <a:pt x="39971" y="6293"/>
                    </a:lnTo>
                    <a:lnTo>
                      <a:pt x="39423" y="6343"/>
                    </a:lnTo>
                    <a:lnTo>
                      <a:pt x="38901" y="6392"/>
                    </a:lnTo>
                    <a:lnTo>
                      <a:pt x="38354" y="6492"/>
                    </a:lnTo>
                    <a:lnTo>
                      <a:pt x="37856" y="6616"/>
                    </a:lnTo>
                    <a:lnTo>
                      <a:pt x="37334" y="6741"/>
                    </a:lnTo>
                    <a:lnTo>
                      <a:pt x="36837" y="6915"/>
                    </a:lnTo>
                    <a:lnTo>
                      <a:pt x="36364" y="7089"/>
                    </a:lnTo>
                    <a:lnTo>
                      <a:pt x="35892" y="6318"/>
                    </a:lnTo>
                    <a:lnTo>
                      <a:pt x="35344" y="5572"/>
                    </a:lnTo>
                    <a:lnTo>
                      <a:pt x="34772" y="4875"/>
                    </a:lnTo>
                    <a:lnTo>
                      <a:pt x="34175" y="4204"/>
                    </a:lnTo>
                    <a:lnTo>
                      <a:pt x="33504" y="3582"/>
                    </a:lnTo>
                    <a:lnTo>
                      <a:pt x="32807" y="2985"/>
                    </a:lnTo>
                    <a:lnTo>
                      <a:pt x="32086" y="2463"/>
                    </a:lnTo>
                    <a:lnTo>
                      <a:pt x="31315" y="1965"/>
                    </a:lnTo>
                    <a:lnTo>
                      <a:pt x="30917" y="1741"/>
                    </a:lnTo>
                    <a:lnTo>
                      <a:pt x="30494" y="1517"/>
                    </a:lnTo>
                    <a:lnTo>
                      <a:pt x="30096" y="1318"/>
                    </a:lnTo>
                    <a:lnTo>
                      <a:pt x="29673" y="1144"/>
                    </a:lnTo>
                    <a:lnTo>
                      <a:pt x="29251" y="970"/>
                    </a:lnTo>
                    <a:lnTo>
                      <a:pt x="28803" y="796"/>
                    </a:lnTo>
                    <a:lnTo>
                      <a:pt x="28355" y="647"/>
                    </a:lnTo>
                    <a:lnTo>
                      <a:pt x="27907" y="523"/>
                    </a:lnTo>
                    <a:lnTo>
                      <a:pt x="27460" y="398"/>
                    </a:lnTo>
                    <a:lnTo>
                      <a:pt x="27012" y="299"/>
                    </a:lnTo>
                    <a:lnTo>
                      <a:pt x="26540" y="224"/>
                    </a:lnTo>
                    <a:lnTo>
                      <a:pt x="26067" y="149"/>
                    </a:lnTo>
                    <a:lnTo>
                      <a:pt x="25594" y="75"/>
                    </a:lnTo>
                    <a:lnTo>
                      <a:pt x="25122" y="50"/>
                    </a:lnTo>
                    <a:lnTo>
                      <a:pt x="24624" y="25"/>
                    </a:lnTo>
                    <a:lnTo>
                      <a:pt x="24152"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930009" y="3342660"/>
                <a:ext cx="3397352" cy="1389207"/>
              </a:xfrm>
              <a:custGeom>
                <a:avLst/>
                <a:gdLst/>
                <a:ahLst/>
                <a:cxnLst/>
                <a:rect l="l" t="t" r="r" b="b"/>
                <a:pathLst>
                  <a:path w="164780" h="67380" extrusionOk="0">
                    <a:moveTo>
                      <a:pt x="80164" y="1"/>
                    </a:moveTo>
                    <a:lnTo>
                      <a:pt x="79617" y="7761"/>
                    </a:lnTo>
                    <a:lnTo>
                      <a:pt x="61559" y="13108"/>
                    </a:lnTo>
                    <a:lnTo>
                      <a:pt x="61435" y="14004"/>
                    </a:lnTo>
                    <a:lnTo>
                      <a:pt x="61087" y="16392"/>
                    </a:lnTo>
                    <a:lnTo>
                      <a:pt x="60539" y="19849"/>
                    </a:lnTo>
                    <a:lnTo>
                      <a:pt x="60216" y="21839"/>
                    </a:lnTo>
                    <a:lnTo>
                      <a:pt x="59868" y="23903"/>
                    </a:lnTo>
                    <a:lnTo>
                      <a:pt x="59470" y="26042"/>
                    </a:lnTo>
                    <a:lnTo>
                      <a:pt x="59072" y="28156"/>
                    </a:lnTo>
                    <a:lnTo>
                      <a:pt x="58649" y="30196"/>
                    </a:lnTo>
                    <a:lnTo>
                      <a:pt x="58201" y="32111"/>
                    </a:lnTo>
                    <a:lnTo>
                      <a:pt x="57953" y="33031"/>
                    </a:lnTo>
                    <a:lnTo>
                      <a:pt x="57729" y="33877"/>
                    </a:lnTo>
                    <a:lnTo>
                      <a:pt x="57505" y="34648"/>
                    </a:lnTo>
                    <a:lnTo>
                      <a:pt x="57256" y="35394"/>
                    </a:lnTo>
                    <a:lnTo>
                      <a:pt x="57032" y="36041"/>
                    </a:lnTo>
                    <a:lnTo>
                      <a:pt x="56809" y="36613"/>
                    </a:lnTo>
                    <a:lnTo>
                      <a:pt x="56560" y="37110"/>
                    </a:lnTo>
                    <a:lnTo>
                      <a:pt x="56336" y="37483"/>
                    </a:lnTo>
                    <a:lnTo>
                      <a:pt x="56261" y="37608"/>
                    </a:lnTo>
                    <a:lnTo>
                      <a:pt x="56137" y="37732"/>
                    </a:lnTo>
                    <a:lnTo>
                      <a:pt x="55839" y="37981"/>
                    </a:lnTo>
                    <a:lnTo>
                      <a:pt x="55441" y="38230"/>
                    </a:lnTo>
                    <a:lnTo>
                      <a:pt x="54943" y="38503"/>
                    </a:lnTo>
                    <a:lnTo>
                      <a:pt x="54371" y="38802"/>
                    </a:lnTo>
                    <a:lnTo>
                      <a:pt x="53700" y="39100"/>
                    </a:lnTo>
                    <a:lnTo>
                      <a:pt x="52953" y="39399"/>
                    </a:lnTo>
                    <a:lnTo>
                      <a:pt x="52157" y="39722"/>
                    </a:lnTo>
                    <a:lnTo>
                      <a:pt x="51262" y="40045"/>
                    </a:lnTo>
                    <a:lnTo>
                      <a:pt x="50317" y="40369"/>
                    </a:lnTo>
                    <a:lnTo>
                      <a:pt x="48253" y="41040"/>
                    </a:lnTo>
                    <a:lnTo>
                      <a:pt x="45964" y="41737"/>
                    </a:lnTo>
                    <a:lnTo>
                      <a:pt x="43527" y="42458"/>
                    </a:lnTo>
                    <a:lnTo>
                      <a:pt x="40940" y="43179"/>
                    </a:lnTo>
                    <a:lnTo>
                      <a:pt x="38229" y="43900"/>
                    </a:lnTo>
                    <a:lnTo>
                      <a:pt x="35493" y="44622"/>
                    </a:lnTo>
                    <a:lnTo>
                      <a:pt x="32707" y="45318"/>
                    </a:lnTo>
                    <a:lnTo>
                      <a:pt x="27186" y="46686"/>
                    </a:lnTo>
                    <a:lnTo>
                      <a:pt x="21987" y="47905"/>
                    </a:lnTo>
                    <a:lnTo>
                      <a:pt x="21266" y="48079"/>
                    </a:lnTo>
                    <a:lnTo>
                      <a:pt x="20545" y="48278"/>
                    </a:lnTo>
                    <a:lnTo>
                      <a:pt x="19848" y="48502"/>
                    </a:lnTo>
                    <a:lnTo>
                      <a:pt x="19127" y="48726"/>
                    </a:lnTo>
                    <a:lnTo>
                      <a:pt x="18431" y="48974"/>
                    </a:lnTo>
                    <a:lnTo>
                      <a:pt x="17759" y="49248"/>
                    </a:lnTo>
                    <a:lnTo>
                      <a:pt x="17063" y="49522"/>
                    </a:lnTo>
                    <a:lnTo>
                      <a:pt x="16391" y="49845"/>
                    </a:lnTo>
                    <a:lnTo>
                      <a:pt x="15720" y="50143"/>
                    </a:lnTo>
                    <a:lnTo>
                      <a:pt x="15073" y="50492"/>
                    </a:lnTo>
                    <a:lnTo>
                      <a:pt x="14426" y="50840"/>
                    </a:lnTo>
                    <a:lnTo>
                      <a:pt x="13804" y="51188"/>
                    </a:lnTo>
                    <a:lnTo>
                      <a:pt x="13158" y="51586"/>
                    </a:lnTo>
                    <a:lnTo>
                      <a:pt x="12561" y="51959"/>
                    </a:lnTo>
                    <a:lnTo>
                      <a:pt x="11939" y="52382"/>
                    </a:lnTo>
                    <a:lnTo>
                      <a:pt x="11342" y="52805"/>
                    </a:lnTo>
                    <a:lnTo>
                      <a:pt x="10770" y="53252"/>
                    </a:lnTo>
                    <a:lnTo>
                      <a:pt x="10198" y="53700"/>
                    </a:lnTo>
                    <a:lnTo>
                      <a:pt x="9626" y="54173"/>
                    </a:lnTo>
                    <a:lnTo>
                      <a:pt x="9079" y="54670"/>
                    </a:lnTo>
                    <a:lnTo>
                      <a:pt x="8531" y="55168"/>
                    </a:lnTo>
                    <a:lnTo>
                      <a:pt x="8009" y="55665"/>
                    </a:lnTo>
                    <a:lnTo>
                      <a:pt x="7487" y="56187"/>
                    </a:lnTo>
                    <a:lnTo>
                      <a:pt x="6989" y="56735"/>
                    </a:lnTo>
                    <a:lnTo>
                      <a:pt x="6517" y="57282"/>
                    </a:lnTo>
                    <a:lnTo>
                      <a:pt x="6044" y="57854"/>
                    </a:lnTo>
                    <a:lnTo>
                      <a:pt x="5572" y="58426"/>
                    </a:lnTo>
                    <a:lnTo>
                      <a:pt x="5124" y="59023"/>
                    </a:lnTo>
                    <a:lnTo>
                      <a:pt x="4701" y="59620"/>
                    </a:lnTo>
                    <a:lnTo>
                      <a:pt x="4278" y="60242"/>
                    </a:lnTo>
                    <a:lnTo>
                      <a:pt x="3880" y="60863"/>
                    </a:lnTo>
                    <a:lnTo>
                      <a:pt x="3482" y="61485"/>
                    </a:lnTo>
                    <a:lnTo>
                      <a:pt x="0" y="67380"/>
                    </a:lnTo>
                    <a:lnTo>
                      <a:pt x="164779" y="67380"/>
                    </a:lnTo>
                    <a:lnTo>
                      <a:pt x="161297" y="61485"/>
                    </a:lnTo>
                    <a:lnTo>
                      <a:pt x="160924" y="60863"/>
                    </a:lnTo>
                    <a:lnTo>
                      <a:pt x="160501" y="60242"/>
                    </a:lnTo>
                    <a:lnTo>
                      <a:pt x="160103" y="59620"/>
                    </a:lnTo>
                    <a:lnTo>
                      <a:pt x="159656" y="59023"/>
                    </a:lnTo>
                    <a:lnTo>
                      <a:pt x="159208" y="58426"/>
                    </a:lnTo>
                    <a:lnTo>
                      <a:pt x="158760" y="57854"/>
                    </a:lnTo>
                    <a:lnTo>
                      <a:pt x="158288" y="57282"/>
                    </a:lnTo>
                    <a:lnTo>
                      <a:pt x="157790" y="56735"/>
                    </a:lnTo>
                    <a:lnTo>
                      <a:pt x="157293" y="56187"/>
                    </a:lnTo>
                    <a:lnTo>
                      <a:pt x="156770" y="55665"/>
                    </a:lnTo>
                    <a:lnTo>
                      <a:pt x="156248" y="55168"/>
                    </a:lnTo>
                    <a:lnTo>
                      <a:pt x="155701" y="54670"/>
                    </a:lnTo>
                    <a:lnTo>
                      <a:pt x="155154" y="54173"/>
                    </a:lnTo>
                    <a:lnTo>
                      <a:pt x="154607" y="53700"/>
                    </a:lnTo>
                    <a:lnTo>
                      <a:pt x="154034" y="53252"/>
                    </a:lnTo>
                    <a:lnTo>
                      <a:pt x="153438" y="52805"/>
                    </a:lnTo>
                    <a:lnTo>
                      <a:pt x="152841" y="52382"/>
                    </a:lnTo>
                    <a:lnTo>
                      <a:pt x="152244" y="51959"/>
                    </a:lnTo>
                    <a:lnTo>
                      <a:pt x="151622" y="51586"/>
                    </a:lnTo>
                    <a:lnTo>
                      <a:pt x="151000" y="51188"/>
                    </a:lnTo>
                    <a:lnTo>
                      <a:pt x="150353" y="50840"/>
                    </a:lnTo>
                    <a:lnTo>
                      <a:pt x="149707" y="50492"/>
                    </a:lnTo>
                    <a:lnTo>
                      <a:pt x="149060" y="50143"/>
                    </a:lnTo>
                    <a:lnTo>
                      <a:pt x="148388" y="49845"/>
                    </a:lnTo>
                    <a:lnTo>
                      <a:pt x="147717" y="49522"/>
                    </a:lnTo>
                    <a:lnTo>
                      <a:pt x="147045" y="49248"/>
                    </a:lnTo>
                    <a:lnTo>
                      <a:pt x="146349" y="48974"/>
                    </a:lnTo>
                    <a:lnTo>
                      <a:pt x="145652" y="48726"/>
                    </a:lnTo>
                    <a:lnTo>
                      <a:pt x="144956" y="48502"/>
                    </a:lnTo>
                    <a:lnTo>
                      <a:pt x="144235" y="48278"/>
                    </a:lnTo>
                    <a:lnTo>
                      <a:pt x="143513" y="48079"/>
                    </a:lnTo>
                    <a:lnTo>
                      <a:pt x="142792" y="47905"/>
                    </a:lnTo>
                    <a:lnTo>
                      <a:pt x="137594" y="46686"/>
                    </a:lnTo>
                    <a:lnTo>
                      <a:pt x="132072" y="45318"/>
                    </a:lnTo>
                    <a:lnTo>
                      <a:pt x="129311" y="44622"/>
                    </a:lnTo>
                    <a:lnTo>
                      <a:pt x="126551" y="43900"/>
                    </a:lnTo>
                    <a:lnTo>
                      <a:pt x="123864" y="43179"/>
                    </a:lnTo>
                    <a:lnTo>
                      <a:pt x="121278" y="42458"/>
                    </a:lnTo>
                    <a:lnTo>
                      <a:pt x="118815" y="41737"/>
                    </a:lnTo>
                    <a:lnTo>
                      <a:pt x="116552" y="41040"/>
                    </a:lnTo>
                    <a:lnTo>
                      <a:pt x="114463" y="40369"/>
                    </a:lnTo>
                    <a:lnTo>
                      <a:pt x="113517" y="40045"/>
                    </a:lnTo>
                    <a:lnTo>
                      <a:pt x="112647" y="39722"/>
                    </a:lnTo>
                    <a:lnTo>
                      <a:pt x="111826" y="39399"/>
                    </a:lnTo>
                    <a:lnTo>
                      <a:pt x="111080" y="39100"/>
                    </a:lnTo>
                    <a:lnTo>
                      <a:pt x="110433" y="38802"/>
                    </a:lnTo>
                    <a:lnTo>
                      <a:pt x="109836" y="38503"/>
                    </a:lnTo>
                    <a:lnTo>
                      <a:pt x="109364" y="38230"/>
                    </a:lnTo>
                    <a:lnTo>
                      <a:pt x="108966" y="37981"/>
                    </a:lnTo>
                    <a:lnTo>
                      <a:pt x="108643" y="37732"/>
                    </a:lnTo>
                    <a:lnTo>
                      <a:pt x="108543" y="37608"/>
                    </a:lnTo>
                    <a:lnTo>
                      <a:pt x="108444" y="37483"/>
                    </a:lnTo>
                    <a:lnTo>
                      <a:pt x="108220" y="37110"/>
                    </a:lnTo>
                    <a:lnTo>
                      <a:pt x="107996" y="36613"/>
                    </a:lnTo>
                    <a:lnTo>
                      <a:pt x="107747" y="36041"/>
                    </a:lnTo>
                    <a:lnTo>
                      <a:pt x="107523" y="35394"/>
                    </a:lnTo>
                    <a:lnTo>
                      <a:pt x="107299" y="34648"/>
                    </a:lnTo>
                    <a:lnTo>
                      <a:pt x="107051" y="33877"/>
                    </a:lnTo>
                    <a:lnTo>
                      <a:pt x="106827" y="33031"/>
                    </a:lnTo>
                    <a:lnTo>
                      <a:pt x="106603" y="32111"/>
                    </a:lnTo>
                    <a:lnTo>
                      <a:pt x="106155" y="30196"/>
                    </a:lnTo>
                    <a:lnTo>
                      <a:pt x="105732" y="28156"/>
                    </a:lnTo>
                    <a:lnTo>
                      <a:pt x="105310" y="26042"/>
                    </a:lnTo>
                    <a:lnTo>
                      <a:pt x="104912" y="23903"/>
                    </a:lnTo>
                    <a:lnTo>
                      <a:pt x="104563" y="21839"/>
                    </a:lnTo>
                    <a:lnTo>
                      <a:pt x="104240" y="19849"/>
                    </a:lnTo>
                    <a:lnTo>
                      <a:pt x="103718" y="16392"/>
                    </a:lnTo>
                    <a:lnTo>
                      <a:pt x="103370" y="14004"/>
                    </a:lnTo>
                    <a:lnTo>
                      <a:pt x="103245" y="13108"/>
                    </a:lnTo>
                    <a:lnTo>
                      <a:pt x="88844" y="8855"/>
                    </a:lnTo>
                    <a:lnTo>
                      <a:pt x="89391" y="1195"/>
                    </a:lnTo>
                    <a:lnTo>
                      <a:pt x="8016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1934081" y="2035016"/>
                <a:ext cx="1389207" cy="1967652"/>
              </a:xfrm>
              <a:custGeom>
                <a:avLst/>
                <a:gdLst/>
                <a:ahLst/>
                <a:cxnLst/>
                <a:rect l="l" t="t" r="r" b="b"/>
                <a:pathLst>
                  <a:path w="67380" h="95436" extrusionOk="0">
                    <a:moveTo>
                      <a:pt x="33478" y="0"/>
                    </a:moveTo>
                    <a:lnTo>
                      <a:pt x="32857" y="25"/>
                    </a:lnTo>
                    <a:lnTo>
                      <a:pt x="31862" y="75"/>
                    </a:lnTo>
                    <a:lnTo>
                      <a:pt x="30519" y="174"/>
                    </a:lnTo>
                    <a:lnTo>
                      <a:pt x="29748" y="249"/>
                    </a:lnTo>
                    <a:lnTo>
                      <a:pt x="28902" y="348"/>
                    </a:lnTo>
                    <a:lnTo>
                      <a:pt x="28006" y="497"/>
                    </a:lnTo>
                    <a:lnTo>
                      <a:pt x="27061" y="647"/>
                    </a:lnTo>
                    <a:lnTo>
                      <a:pt x="26042" y="846"/>
                    </a:lnTo>
                    <a:lnTo>
                      <a:pt x="24997" y="1070"/>
                    </a:lnTo>
                    <a:lnTo>
                      <a:pt x="23903" y="1318"/>
                    </a:lnTo>
                    <a:lnTo>
                      <a:pt x="22758" y="1617"/>
                    </a:lnTo>
                    <a:lnTo>
                      <a:pt x="21589" y="1965"/>
                    </a:lnTo>
                    <a:lnTo>
                      <a:pt x="20396" y="2363"/>
                    </a:lnTo>
                    <a:lnTo>
                      <a:pt x="19202" y="2786"/>
                    </a:lnTo>
                    <a:lnTo>
                      <a:pt x="17958" y="3283"/>
                    </a:lnTo>
                    <a:lnTo>
                      <a:pt x="16739" y="3830"/>
                    </a:lnTo>
                    <a:lnTo>
                      <a:pt x="15496" y="4427"/>
                    </a:lnTo>
                    <a:lnTo>
                      <a:pt x="14252" y="5099"/>
                    </a:lnTo>
                    <a:lnTo>
                      <a:pt x="13630" y="5447"/>
                    </a:lnTo>
                    <a:lnTo>
                      <a:pt x="13008" y="5820"/>
                    </a:lnTo>
                    <a:lnTo>
                      <a:pt x="12387" y="6193"/>
                    </a:lnTo>
                    <a:lnTo>
                      <a:pt x="11790" y="6616"/>
                    </a:lnTo>
                    <a:lnTo>
                      <a:pt x="11168" y="7014"/>
                    </a:lnTo>
                    <a:lnTo>
                      <a:pt x="10571" y="7462"/>
                    </a:lnTo>
                    <a:lnTo>
                      <a:pt x="9974" y="7909"/>
                    </a:lnTo>
                    <a:lnTo>
                      <a:pt x="9377" y="8382"/>
                    </a:lnTo>
                    <a:lnTo>
                      <a:pt x="8780" y="8879"/>
                    </a:lnTo>
                    <a:lnTo>
                      <a:pt x="8208" y="9402"/>
                    </a:lnTo>
                    <a:lnTo>
                      <a:pt x="7636" y="9924"/>
                    </a:lnTo>
                    <a:lnTo>
                      <a:pt x="7064" y="10471"/>
                    </a:lnTo>
                    <a:lnTo>
                      <a:pt x="6517" y="11043"/>
                    </a:lnTo>
                    <a:lnTo>
                      <a:pt x="5970" y="11640"/>
                    </a:lnTo>
                    <a:lnTo>
                      <a:pt x="5422" y="12237"/>
                    </a:lnTo>
                    <a:lnTo>
                      <a:pt x="4900" y="12884"/>
                    </a:lnTo>
                    <a:lnTo>
                      <a:pt x="4403" y="13531"/>
                    </a:lnTo>
                    <a:lnTo>
                      <a:pt x="3880" y="14202"/>
                    </a:lnTo>
                    <a:lnTo>
                      <a:pt x="3632" y="14774"/>
                    </a:lnTo>
                    <a:lnTo>
                      <a:pt x="3333" y="15471"/>
                    </a:lnTo>
                    <a:lnTo>
                      <a:pt x="2960" y="16466"/>
                    </a:lnTo>
                    <a:lnTo>
                      <a:pt x="2537" y="17759"/>
                    </a:lnTo>
                    <a:lnTo>
                      <a:pt x="2313" y="18505"/>
                    </a:lnTo>
                    <a:lnTo>
                      <a:pt x="2065" y="19351"/>
                    </a:lnTo>
                    <a:lnTo>
                      <a:pt x="1841" y="20246"/>
                    </a:lnTo>
                    <a:lnTo>
                      <a:pt x="1617" y="21216"/>
                    </a:lnTo>
                    <a:lnTo>
                      <a:pt x="1393" y="22261"/>
                    </a:lnTo>
                    <a:lnTo>
                      <a:pt x="1169" y="23380"/>
                    </a:lnTo>
                    <a:lnTo>
                      <a:pt x="945" y="24574"/>
                    </a:lnTo>
                    <a:lnTo>
                      <a:pt x="771" y="25842"/>
                    </a:lnTo>
                    <a:lnTo>
                      <a:pt x="572" y="27186"/>
                    </a:lnTo>
                    <a:lnTo>
                      <a:pt x="423" y="28603"/>
                    </a:lnTo>
                    <a:lnTo>
                      <a:pt x="274" y="30096"/>
                    </a:lnTo>
                    <a:lnTo>
                      <a:pt x="174" y="31663"/>
                    </a:lnTo>
                    <a:lnTo>
                      <a:pt x="75" y="33304"/>
                    </a:lnTo>
                    <a:lnTo>
                      <a:pt x="25" y="35020"/>
                    </a:lnTo>
                    <a:lnTo>
                      <a:pt x="0" y="36836"/>
                    </a:lnTo>
                    <a:lnTo>
                      <a:pt x="25" y="38701"/>
                    </a:lnTo>
                    <a:lnTo>
                      <a:pt x="75" y="40642"/>
                    </a:lnTo>
                    <a:lnTo>
                      <a:pt x="174" y="42681"/>
                    </a:lnTo>
                    <a:lnTo>
                      <a:pt x="324" y="44770"/>
                    </a:lnTo>
                    <a:lnTo>
                      <a:pt x="498" y="46959"/>
                    </a:lnTo>
                    <a:lnTo>
                      <a:pt x="746" y="49223"/>
                    </a:lnTo>
                    <a:lnTo>
                      <a:pt x="1045" y="51561"/>
                    </a:lnTo>
                    <a:lnTo>
                      <a:pt x="1468" y="59719"/>
                    </a:lnTo>
                    <a:lnTo>
                      <a:pt x="1791" y="65663"/>
                    </a:lnTo>
                    <a:lnTo>
                      <a:pt x="1915" y="67852"/>
                    </a:lnTo>
                    <a:lnTo>
                      <a:pt x="1990" y="69071"/>
                    </a:lnTo>
                    <a:lnTo>
                      <a:pt x="2065" y="69270"/>
                    </a:lnTo>
                    <a:lnTo>
                      <a:pt x="2214" y="69568"/>
                    </a:lnTo>
                    <a:lnTo>
                      <a:pt x="2438" y="69966"/>
                    </a:lnTo>
                    <a:lnTo>
                      <a:pt x="2761" y="70464"/>
                    </a:lnTo>
                    <a:lnTo>
                      <a:pt x="3607" y="71682"/>
                    </a:lnTo>
                    <a:lnTo>
                      <a:pt x="4726" y="73150"/>
                    </a:lnTo>
                    <a:lnTo>
                      <a:pt x="6044" y="74866"/>
                    </a:lnTo>
                    <a:lnTo>
                      <a:pt x="7537" y="76731"/>
                    </a:lnTo>
                    <a:lnTo>
                      <a:pt x="9153" y="78721"/>
                    </a:lnTo>
                    <a:lnTo>
                      <a:pt x="10845" y="80786"/>
                    </a:lnTo>
                    <a:lnTo>
                      <a:pt x="12611" y="82850"/>
                    </a:lnTo>
                    <a:lnTo>
                      <a:pt x="14376" y="84865"/>
                    </a:lnTo>
                    <a:lnTo>
                      <a:pt x="16093" y="86805"/>
                    </a:lnTo>
                    <a:lnTo>
                      <a:pt x="17734" y="88596"/>
                    </a:lnTo>
                    <a:lnTo>
                      <a:pt x="19251" y="90187"/>
                    </a:lnTo>
                    <a:lnTo>
                      <a:pt x="19948" y="90884"/>
                    </a:lnTo>
                    <a:lnTo>
                      <a:pt x="20619" y="91530"/>
                    </a:lnTo>
                    <a:lnTo>
                      <a:pt x="21216" y="92078"/>
                    </a:lnTo>
                    <a:lnTo>
                      <a:pt x="21764" y="92575"/>
                    </a:lnTo>
                    <a:lnTo>
                      <a:pt x="22261" y="92948"/>
                    </a:lnTo>
                    <a:lnTo>
                      <a:pt x="22684" y="93247"/>
                    </a:lnTo>
                    <a:lnTo>
                      <a:pt x="23057" y="93495"/>
                    </a:lnTo>
                    <a:lnTo>
                      <a:pt x="23480" y="93694"/>
                    </a:lnTo>
                    <a:lnTo>
                      <a:pt x="23903" y="93893"/>
                    </a:lnTo>
                    <a:lnTo>
                      <a:pt x="24325" y="94092"/>
                    </a:lnTo>
                    <a:lnTo>
                      <a:pt x="24773" y="94266"/>
                    </a:lnTo>
                    <a:lnTo>
                      <a:pt x="25221" y="94416"/>
                    </a:lnTo>
                    <a:lnTo>
                      <a:pt x="26116" y="94689"/>
                    </a:lnTo>
                    <a:lnTo>
                      <a:pt x="27036" y="94913"/>
                    </a:lnTo>
                    <a:lnTo>
                      <a:pt x="27957" y="95087"/>
                    </a:lnTo>
                    <a:lnTo>
                      <a:pt x="28852" y="95212"/>
                    </a:lnTo>
                    <a:lnTo>
                      <a:pt x="29723" y="95311"/>
                    </a:lnTo>
                    <a:lnTo>
                      <a:pt x="30543" y="95386"/>
                    </a:lnTo>
                    <a:lnTo>
                      <a:pt x="31290" y="95411"/>
                    </a:lnTo>
                    <a:lnTo>
                      <a:pt x="31961" y="95435"/>
                    </a:lnTo>
                    <a:lnTo>
                      <a:pt x="33379" y="95435"/>
                    </a:lnTo>
                    <a:lnTo>
                      <a:pt x="33702" y="95411"/>
                    </a:lnTo>
                    <a:lnTo>
                      <a:pt x="34001" y="95435"/>
                    </a:lnTo>
                    <a:lnTo>
                      <a:pt x="35418" y="95435"/>
                    </a:lnTo>
                    <a:lnTo>
                      <a:pt x="36090" y="95411"/>
                    </a:lnTo>
                    <a:lnTo>
                      <a:pt x="36861" y="95386"/>
                    </a:lnTo>
                    <a:lnTo>
                      <a:pt x="37657" y="95311"/>
                    </a:lnTo>
                    <a:lnTo>
                      <a:pt x="38527" y="95212"/>
                    </a:lnTo>
                    <a:lnTo>
                      <a:pt x="39423" y="95087"/>
                    </a:lnTo>
                    <a:lnTo>
                      <a:pt x="40343" y="94913"/>
                    </a:lnTo>
                    <a:lnTo>
                      <a:pt x="41263" y="94689"/>
                    </a:lnTo>
                    <a:lnTo>
                      <a:pt x="42184" y="94416"/>
                    </a:lnTo>
                    <a:lnTo>
                      <a:pt x="42631" y="94266"/>
                    </a:lnTo>
                    <a:lnTo>
                      <a:pt x="43054" y="94092"/>
                    </a:lnTo>
                    <a:lnTo>
                      <a:pt x="43502" y="93893"/>
                    </a:lnTo>
                    <a:lnTo>
                      <a:pt x="43925" y="93694"/>
                    </a:lnTo>
                    <a:lnTo>
                      <a:pt x="44323" y="93495"/>
                    </a:lnTo>
                    <a:lnTo>
                      <a:pt x="44721" y="93247"/>
                    </a:lnTo>
                    <a:lnTo>
                      <a:pt x="45143" y="92948"/>
                    </a:lnTo>
                    <a:lnTo>
                      <a:pt x="45616" y="92575"/>
                    </a:lnTo>
                    <a:lnTo>
                      <a:pt x="46163" y="92078"/>
                    </a:lnTo>
                    <a:lnTo>
                      <a:pt x="46785" y="91530"/>
                    </a:lnTo>
                    <a:lnTo>
                      <a:pt x="47432" y="90884"/>
                    </a:lnTo>
                    <a:lnTo>
                      <a:pt x="48128" y="90187"/>
                    </a:lnTo>
                    <a:lnTo>
                      <a:pt x="49645" y="88596"/>
                    </a:lnTo>
                    <a:lnTo>
                      <a:pt x="51287" y="86805"/>
                    </a:lnTo>
                    <a:lnTo>
                      <a:pt x="53028" y="84865"/>
                    </a:lnTo>
                    <a:lnTo>
                      <a:pt x="54769" y="82850"/>
                    </a:lnTo>
                    <a:lnTo>
                      <a:pt x="56535" y="80786"/>
                    </a:lnTo>
                    <a:lnTo>
                      <a:pt x="58251" y="78721"/>
                    </a:lnTo>
                    <a:lnTo>
                      <a:pt x="59868" y="76731"/>
                    </a:lnTo>
                    <a:lnTo>
                      <a:pt x="61360" y="74866"/>
                    </a:lnTo>
                    <a:lnTo>
                      <a:pt x="62678" y="73150"/>
                    </a:lnTo>
                    <a:lnTo>
                      <a:pt x="63773" y="71682"/>
                    </a:lnTo>
                    <a:lnTo>
                      <a:pt x="64618" y="70464"/>
                    </a:lnTo>
                    <a:lnTo>
                      <a:pt x="64942" y="69966"/>
                    </a:lnTo>
                    <a:lnTo>
                      <a:pt x="65191" y="69568"/>
                    </a:lnTo>
                    <a:lnTo>
                      <a:pt x="65340" y="69270"/>
                    </a:lnTo>
                    <a:lnTo>
                      <a:pt x="65390" y="69071"/>
                    </a:lnTo>
                    <a:lnTo>
                      <a:pt x="65489" y="67852"/>
                    </a:lnTo>
                    <a:lnTo>
                      <a:pt x="65613" y="65663"/>
                    </a:lnTo>
                    <a:lnTo>
                      <a:pt x="65937" y="59719"/>
                    </a:lnTo>
                    <a:lnTo>
                      <a:pt x="66335" y="51561"/>
                    </a:lnTo>
                    <a:lnTo>
                      <a:pt x="66633" y="49223"/>
                    </a:lnTo>
                    <a:lnTo>
                      <a:pt x="66882" y="46959"/>
                    </a:lnTo>
                    <a:lnTo>
                      <a:pt x="67081" y="44770"/>
                    </a:lnTo>
                    <a:lnTo>
                      <a:pt x="67205" y="42681"/>
                    </a:lnTo>
                    <a:lnTo>
                      <a:pt x="67305" y="40642"/>
                    </a:lnTo>
                    <a:lnTo>
                      <a:pt x="67379" y="38701"/>
                    </a:lnTo>
                    <a:lnTo>
                      <a:pt x="67379" y="36836"/>
                    </a:lnTo>
                    <a:lnTo>
                      <a:pt x="67354" y="35020"/>
                    </a:lnTo>
                    <a:lnTo>
                      <a:pt x="67305" y="33304"/>
                    </a:lnTo>
                    <a:lnTo>
                      <a:pt x="67230" y="31663"/>
                    </a:lnTo>
                    <a:lnTo>
                      <a:pt x="67106" y="30096"/>
                    </a:lnTo>
                    <a:lnTo>
                      <a:pt x="66956" y="28603"/>
                    </a:lnTo>
                    <a:lnTo>
                      <a:pt x="66807" y="27186"/>
                    </a:lnTo>
                    <a:lnTo>
                      <a:pt x="66633" y="25842"/>
                    </a:lnTo>
                    <a:lnTo>
                      <a:pt x="66434" y="24574"/>
                    </a:lnTo>
                    <a:lnTo>
                      <a:pt x="66235" y="23380"/>
                    </a:lnTo>
                    <a:lnTo>
                      <a:pt x="66011" y="22261"/>
                    </a:lnTo>
                    <a:lnTo>
                      <a:pt x="65787" y="21216"/>
                    </a:lnTo>
                    <a:lnTo>
                      <a:pt x="65539" y="20246"/>
                    </a:lnTo>
                    <a:lnTo>
                      <a:pt x="65315" y="19351"/>
                    </a:lnTo>
                    <a:lnTo>
                      <a:pt x="65091" y="18505"/>
                    </a:lnTo>
                    <a:lnTo>
                      <a:pt x="64867" y="17759"/>
                    </a:lnTo>
                    <a:lnTo>
                      <a:pt x="64444" y="16466"/>
                    </a:lnTo>
                    <a:lnTo>
                      <a:pt x="64071" y="15471"/>
                    </a:lnTo>
                    <a:lnTo>
                      <a:pt x="63773" y="14774"/>
                    </a:lnTo>
                    <a:lnTo>
                      <a:pt x="63499" y="14202"/>
                    </a:lnTo>
                    <a:lnTo>
                      <a:pt x="63002" y="13531"/>
                    </a:lnTo>
                    <a:lnTo>
                      <a:pt x="62479" y="12884"/>
                    </a:lnTo>
                    <a:lnTo>
                      <a:pt x="61957" y="12237"/>
                    </a:lnTo>
                    <a:lnTo>
                      <a:pt x="61410" y="11640"/>
                    </a:lnTo>
                    <a:lnTo>
                      <a:pt x="60888" y="11043"/>
                    </a:lnTo>
                    <a:lnTo>
                      <a:pt x="60316" y="10471"/>
                    </a:lnTo>
                    <a:lnTo>
                      <a:pt x="59744" y="9924"/>
                    </a:lnTo>
                    <a:lnTo>
                      <a:pt x="59171" y="9402"/>
                    </a:lnTo>
                    <a:lnTo>
                      <a:pt x="58599" y="8879"/>
                    </a:lnTo>
                    <a:lnTo>
                      <a:pt x="58002" y="8382"/>
                    </a:lnTo>
                    <a:lnTo>
                      <a:pt x="57430" y="7909"/>
                    </a:lnTo>
                    <a:lnTo>
                      <a:pt x="56833" y="7462"/>
                    </a:lnTo>
                    <a:lnTo>
                      <a:pt x="56212" y="7014"/>
                    </a:lnTo>
                    <a:lnTo>
                      <a:pt x="55615" y="6616"/>
                    </a:lnTo>
                    <a:lnTo>
                      <a:pt x="54993" y="6193"/>
                    </a:lnTo>
                    <a:lnTo>
                      <a:pt x="54371" y="5820"/>
                    </a:lnTo>
                    <a:lnTo>
                      <a:pt x="53774" y="5447"/>
                    </a:lnTo>
                    <a:lnTo>
                      <a:pt x="53152" y="5099"/>
                    </a:lnTo>
                    <a:lnTo>
                      <a:pt x="51909" y="4427"/>
                    </a:lnTo>
                    <a:lnTo>
                      <a:pt x="50665" y="3830"/>
                    </a:lnTo>
                    <a:lnTo>
                      <a:pt x="49422" y="3283"/>
                    </a:lnTo>
                    <a:lnTo>
                      <a:pt x="48203" y="2786"/>
                    </a:lnTo>
                    <a:lnTo>
                      <a:pt x="46984" y="2363"/>
                    </a:lnTo>
                    <a:lnTo>
                      <a:pt x="45790" y="1965"/>
                    </a:lnTo>
                    <a:lnTo>
                      <a:pt x="44621" y="1617"/>
                    </a:lnTo>
                    <a:lnTo>
                      <a:pt x="43502" y="1318"/>
                    </a:lnTo>
                    <a:lnTo>
                      <a:pt x="42408" y="1070"/>
                    </a:lnTo>
                    <a:lnTo>
                      <a:pt x="41338" y="846"/>
                    </a:lnTo>
                    <a:lnTo>
                      <a:pt x="40343" y="647"/>
                    </a:lnTo>
                    <a:lnTo>
                      <a:pt x="39373" y="497"/>
                    </a:lnTo>
                    <a:lnTo>
                      <a:pt x="38478" y="348"/>
                    </a:lnTo>
                    <a:lnTo>
                      <a:pt x="37632" y="249"/>
                    </a:lnTo>
                    <a:lnTo>
                      <a:pt x="36861" y="174"/>
                    </a:lnTo>
                    <a:lnTo>
                      <a:pt x="35543" y="75"/>
                    </a:lnTo>
                    <a:lnTo>
                      <a:pt x="34548" y="25"/>
                    </a:lnTo>
                    <a:lnTo>
                      <a:pt x="33901" y="0"/>
                    </a:lnTo>
                    <a:lnTo>
                      <a:pt x="33702" y="25"/>
                    </a:lnTo>
                    <a:lnTo>
                      <a:pt x="33478"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3280198" y="2814976"/>
                <a:ext cx="130777" cy="429256"/>
              </a:xfrm>
              <a:custGeom>
                <a:avLst/>
                <a:gdLst/>
                <a:ahLst/>
                <a:cxnLst/>
                <a:rect l="l" t="t" r="r" b="b"/>
                <a:pathLst>
                  <a:path w="6343" h="20820" extrusionOk="0">
                    <a:moveTo>
                      <a:pt x="3681" y="1"/>
                    </a:moveTo>
                    <a:lnTo>
                      <a:pt x="3432" y="51"/>
                    </a:lnTo>
                    <a:lnTo>
                      <a:pt x="3209" y="125"/>
                    </a:lnTo>
                    <a:lnTo>
                      <a:pt x="2960" y="250"/>
                    </a:lnTo>
                    <a:lnTo>
                      <a:pt x="2736" y="399"/>
                    </a:lnTo>
                    <a:lnTo>
                      <a:pt x="2512" y="548"/>
                    </a:lnTo>
                    <a:lnTo>
                      <a:pt x="2313" y="747"/>
                    </a:lnTo>
                    <a:lnTo>
                      <a:pt x="2089" y="946"/>
                    </a:lnTo>
                    <a:lnTo>
                      <a:pt x="1691" y="1394"/>
                    </a:lnTo>
                    <a:lnTo>
                      <a:pt x="1318" y="1891"/>
                    </a:lnTo>
                    <a:lnTo>
                      <a:pt x="995" y="2389"/>
                    </a:lnTo>
                    <a:lnTo>
                      <a:pt x="696" y="2886"/>
                    </a:lnTo>
                    <a:lnTo>
                      <a:pt x="473" y="3359"/>
                    </a:lnTo>
                    <a:lnTo>
                      <a:pt x="124" y="4080"/>
                    </a:lnTo>
                    <a:lnTo>
                      <a:pt x="0" y="4354"/>
                    </a:lnTo>
                    <a:lnTo>
                      <a:pt x="398" y="20819"/>
                    </a:lnTo>
                    <a:lnTo>
                      <a:pt x="3756" y="16964"/>
                    </a:lnTo>
                    <a:lnTo>
                      <a:pt x="3930" y="16392"/>
                    </a:lnTo>
                    <a:lnTo>
                      <a:pt x="4402" y="14900"/>
                    </a:lnTo>
                    <a:lnTo>
                      <a:pt x="4701" y="13880"/>
                    </a:lnTo>
                    <a:lnTo>
                      <a:pt x="4999" y="12736"/>
                    </a:lnTo>
                    <a:lnTo>
                      <a:pt x="5323" y="11467"/>
                    </a:lnTo>
                    <a:lnTo>
                      <a:pt x="5621" y="10149"/>
                    </a:lnTo>
                    <a:lnTo>
                      <a:pt x="5895" y="8781"/>
                    </a:lnTo>
                    <a:lnTo>
                      <a:pt x="6119" y="7413"/>
                    </a:lnTo>
                    <a:lnTo>
                      <a:pt x="6193" y="6717"/>
                    </a:lnTo>
                    <a:lnTo>
                      <a:pt x="6268" y="6070"/>
                    </a:lnTo>
                    <a:lnTo>
                      <a:pt x="6318" y="5398"/>
                    </a:lnTo>
                    <a:lnTo>
                      <a:pt x="6342" y="4776"/>
                    </a:lnTo>
                    <a:lnTo>
                      <a:pt x="6342" y="4155"/>
                    </a:lnTo>
                    <a:lnTo>
                      <a:pt x="6318" y="3583"/>
                    </a:lnTo>
                    <a:lnTo>
                      <a:pt x="6243" y="3035"/>
                    </a:lnTo>
                    <a:lnTo>
                      <a:pt x="6168" y="2513"/>
                    </a:lnTo>
                    <a:lnTo>
                      <a:pt x="6044" y="2040"/>
                    </a:lnTo>
                    <a:lnTo>
                      <a:pt x="5870" y="1618"/>
                    </a:lnTo>
                    <a:lnTo>
                      <a:pt x="5696" y="1220"/>
                    </a:lnTo>
                    <a:lnTo>
                      <a:pt x="5571" y="1046"/>
                    </a:lnTo>
                    <a:lnTo>
                      <a:pt x="5447" y="896"/>
                    </a:lnTo>
                    <a:lnTo>
                      <a:pt x="5198" y="623"/>
                    </a:lnTo>
                    <a:lnTo>
                      <a:pt x="4950" y="399"/>
                    </a:lnTo>
                    <a:lnTo>
                      <a:pt x="4676" y="225"/>
                    </a:lnTo>
                    <a:lnTo>
                      <a:pt x="4427" y="100"/>
                    </a:lnTo>
                    <a:lnTo>
                      <a:pt x="4179" y="26"/>
                    </a:lnTo>
                    <a:lnTo>
                      <a:pt x="3930"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1846395" y="2814976"/>
                <a:ext cx="131292" cy="429256"/>
              </a:xfrm>
              <a:custGeom>
                <a:avLst/>
                <a:gdLst/>
                <a:ahLst/>
                <a:cxnLst/>
                <a:rect l="l" t="t" r="r" b="b"/>
                <a:pathLst>
                  <a:path w="6368" h="20820" extrusionOk="0">
                    <a:moveTo>
                      <a:pt x="2413" y="1"/>
                    </a:moveTo>
                    <a:lnTo>
                      <a:pt x="2164" y="26"/>
                    </a:lnTo>
                    <a:lnTo>
                      <a:pt x="1915" y="100"/>
                    </a:lnTo>
                    <a:lnTo>
                      <a:pt x="1667" y="225"/>
                    </a:lnTo>
                    <a:lnTo>
                      <a:pt x="1418" y="399"/>
                    </a:lnTo>
                    <a:lnTo>
                      <a:pt x="1169" y="623"/>
                    </a:lnTo>
                    <a:lnTo>
                      <a:pt x="895" y="896"/>
                    </a:lnTo>
                    <a:lnTo>
                      <a:pt x="771" y="1046"/>
                    </a:lnTo>
                    <a:lnTo>
                      <a:pt x="672" y="1220"/>
                    </a:lnTo>
                    <a:lnTo>
                      <a:pt x="473" y="1618"/>
                    </a:lnTo>
                    <a:lnTo>
                      <a:pt x="323" y="2040"/>
                    </a:lnTo>
                    <a:lnTo>
                      <a:pt x="199" y="2513"/>
                    </a:lnTo>
                    <a:lnTo>
                      <a:pt x="100" y="3035"/>
                    </a:lnTo>
                    <a:lnTo>
                      <a:pt x="50" y="3583"/>
                    </a:lnTo>
                    <a:lnTo>
                      <a:pt x="25" y="4155"/>
                    </a:lnTo>
                    <a:lnTo>
                      <a:pt x="0" y="4776"/>
                    </a:lnTo>
                    <a:lnTo>
                      <a:pt x="25" y="5398"/>
                    </a:lnTo>
                    <a:lnTo>
                      <a:pt x="75" y="6070"/>
                    </a:lnTo>
                    <a:lnTo>
                      <a:pt x="149" y="6717"/>
                    </a:lnTo>
                    <a:lnTo>
                      <a:pt x="224" y="7413"/>
                    </a:lnTo>
                    <a:lnTo>
                      <a:pt x="448" y="8781"/>
                    </a:lnTo>
                    <a:lnTo>
                      <a:pt x="721" y="10149"/>
                    </a:lnTo>
                    <a:lnTo>
                      <a:pt x="1020" y="11467"/>
                    </a:lnTo>
                    <a:lnTo>
                      <a:pt x="1343" y="12736"/>
                    </a:lnTo>
                    <a:lnTo>
                      <a:pt x="1642" y="13880"/>
                    </a:lnTo>
                    <a:lnTo>
                      <a:pt x="1940" y="14900"/>
                    </a:lnTo>
                    <a:lnTo>
                      <a:pt x="2413" y="16392"/>
                    </a:lnTo>
                    <a:lnTo>
                      <a:pt x="2587" y="16964"/>
                    </a:lnTo>
                    <a:lnTo>
                      <a:pt x="5945" y="20819"/>
                    </a:lnTo>
                    <a:lnTo>
                      <a:pt x="6367" y="4354"/>
                    </a:lnTo>
                    <a:lnTo>
                      <a:pt x="6243" y="4080"/>
                    </a:lnTo>
                    <a:lnTo>
                      <a:pt x="5895" y="3359"/>
                    </a:lnTo>
                    <a:lnTo>
                      <a:pt x="5646" y="2886"/>
                    </a:lnTo>
                    <a:lnTo>
                      <a:pt x="5348" y="2389"/>
                    </a:lnTo>
                    <a:lnTo>
                      <a:pt x="5024" y="1891"/>
                    </a:lnTo>
                    <a:lnTo>
                      <a:pt x="4651" y="1394"/>
                    </a:lnTo>
                    <a:lnTo>
                      <a:pt x="4253" y="946"/>
                    </a:lnTo>
                    <a:lnTo>
                      <a:pt x="4054" y="747"/>
                    </a:lnTo>
                    <a:lnTo>
                      <a:pt x="3830" y="548"/>
                    </a:lnTo>
                    <a:lnTo>
                      <a:pt x="3607" y="399"/>
                    </a:lnTo>
                    <a:lnTo>
                      <a:pt x="3383" y="250"/>
                    </a:lnTo>
                    <a:lnTo>
                      <a:pt x="3134" y="125"/>
                    </a:lnTo>
                    <a:lnTo>
                      <a:pt x="2910" y="51"/>
                    </a:lnTo>
                    <a:lnTo>
                      <a:pt x="266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2155101" y="3728805"/>
                <a:ext cx="947683" cy="464121"/>
              </a:xfrm>
              <a:custGeom>
                <a:avLst/>
                <a:gdLst/>
                <a:ahLst/>
                <a:cxnLst/>
                <a:rect l="l" t="t" r="r" b="b"/>
                <a:pathLst>
                  <a:path w="45965" h="22511" extrusionOk="0">
                    <a:moveTo>
                      <a:pt x="1294" y="1"/>
                    </a:moveTo>
                    <a:lnTo>
                      <a:pt x="697" y="3682"/>
                    </a:lnTo>
                    <a:lnTo>
                      <a:pt x="348" y="5671"/>
                    </a:lnTo>
                    <a:lnTo>
                      <a:pt x="0" y="7661"/>
                    </a:lnTo>
                    <a:lnTo>
                      <a:pt x="1766" y="9751"/>
                    </a:lnTo>
                    <a:lnTo>
                      <a:pt x="3532" y="11815"/>
                    </a:lnTo>
                    <a:lnTo>
                      <a:pt x="5273" y="13755"/>
                    </a:lnTo>
                    <a:lnTo>
                      <a:pt x="6940" y="15571"/>
                    </a:lnTo>
                    <a:lnTo>
                      <a:pt x="8482" y="17187"/>
                    </a:lnTo>
                    <a:lnTo>
                      <a:pt x="9203" y="17909"/>
                    </a:lnTo>
                    <a:lnTo>
                      <a:pt x="9875" y="18555"/>
                    </a:lnTo>
                    <a:lnTo>
                      <a:pt x="10471" y="19127"/>
                    </a:lnTo>
                    <a:lnTo>
                      <a:pt x="11044" y="19600"/>
                    </a:lnTo>
                    <a:lnTo>
                      <a:pt x="11516" y="19998"/>
                    </a:lnTo>
                    <a:lnTo>
                      <a:pt x="11964" y="20296"/>
                    </a:lnTo>
                    <a:lnTo>
                      <a:pt x="12337" y="20545"/>
                    </a:lnTo>
                    <a:lnTo>
                      <a:pt x="12760" y="20744"/>
                    </a:lnTo>
                    <a:lnTo>
                      <a:pt x="13183" y="20968"/>
                    </a:lnTo>
                    <a:lnTo>
                      <a:pt x="13605" y="21142"/>
                    </a:lnTo>
                    <a:lnTo>
                      <a:pt x="14053" y="21316"/>
                    </a:lnTo>
                    <a:lnTo>
                      <a:pt x="14501" y="21465"/>
                    </a:lnTo>
                    <a:lnTo>
                      <a:pt x="15396" y="21739"/>
                    </a:lnTo>
                    <a:lnTo>
                      <a:pt x="16316" y="21963"/>
                    </a:lnTo>
                    <a:lnTo>
                      <a:pt x="17237" y="22137"/>
                    </a:lnTo>
                    <a:lnTo>
                      <a:pt x="18132" y="22261"/>
                    </a:lnTo>
                    <a:lnTo>
                      <a:pt x="19003" y="22361"/>
                    </a:lnTo>
                    <a:lnTo>
                      <a:pt x="19823" y="22435"/>
                    </a:lnTo>
                    <a:lnTo>
                      <a:pt x="20570" y="22460"/>
                    </a:lnTo>
                    <a:lnTo>
                      <a:pt x="21241" y="22485"/>
                    </a:lnTo>
                    <a:lnTo>
                      <a:pt x="21838" y="22510"/>
                    </a:lnTo>
                    <a:lnTo>
                      <a:pt x="22659" y="22485"/>
                    </a:lnTo>
                    <a:lnTo>
                      <a:pt x="22982" y="22460"/>
                    </a:lnTo>
                    <a:lnTo>
                      <a:pt x="23281" y="22485"/>
                    </a:lnTo>
                    <a:lnTo>
                      <a:pt x="24126" y="22510"/>
                    </a:lnTo>
                    <a:lnTo>
                      <a:pt x="24698" y="22485"/>
                    </a:lnTo>
                    <a:lnTo>
                      <a:pt x="25370" y="22460"/>
                    </a:lnTo>
                    <a:lnTo>
                      <a:pt x="26141" y="22435"/>
                    </a:lnTo>
                    <a:lnTo>
                      <a:pt x="26937" y="22361"/>
                    </a:lnTo>
                    <a:lnTo>
                      <a:pt x="27807" y="22261"/>
                    </a:lnTo>
                    <a:lnTo>
                      <a:pt x="28703" y="22137"/>
                    </a:lnTo>
                    <a:lnTo>
                      <a:pt x="29623" y="21963"/>
                    </a:lnTo>
                    <a:lnTo>
                      <a:pt x="30543" y="21739"/>
                    </a:lnTo>
                    <a:lnTo>
                      <a:pt x="31464" y="21465"/>
                    </a:lnTo>
                    <a:lnTo>
                      <a:pt x="31911" y="21316"/>
                    </a:lnTo>
                    <a:lnTo>
                      <a:pt x="32334" y="21142"/>
                    </a:lnTo>
                    <a:lnTo>
                      <a:pt x="32782" y="20968"/>
                    </a:lnTo>
                    <a:lnTo>
                      <a:pt x="33205" y="20744"/>
                    </a:lnTo>
                    <a:lnTo>
                      <a:pt x="33603" y="20545"/>
                    </a:lnTo>
                    <a:lnTo>
                      <a:pt x="34001" y="20296"/>
                    </a:lnTo>
                    <a:lnTo>
                      <a:pt x="34423" y="19998"/>
                    </a:lnTo>
                    <a:lnTo>
                      <a:pt x="34921" y="19600"/>
                    </a:lnTo>
                    <a:lnTo>
                      <a:pt x="35468" y="19127"/>
                    </a:lnTo>
                    <a:lnTo>
                      <a:pt x="36090" y="18555"/>
                    </a:lnTo>
                    <a:lnTo>
                      <a:pt x="36737" y="17909"/>
                    </a:lnTo>
                    <a:lnTo>
                      <a:pt x="37458" y="17187"/>
                    </a:lnTo>
                    <a:lnTo>
                      <a:pt x="39000" y="15571"/>
                    </a:lnTo>
                    <a:lnTo>
                      <a:pt x="40666" y="13755"/>
                    </a:lnTo>
                    <a:lnTo>
                      <a:pt x="42407" y="11815"/>
                    </a:lnTo>
                    <a:lnTo>
                      <a:pt x="44173" y="9751"/>
                    </a:lnTo>
                    <a:lnTo>
                      <a:pt x="45964" y="7661"/>
                    </a:lnTo>
                    <a:lnTo>
                      <a:pt x="45591" y="5671"/>
                    </a:lnTo>
                    <a:lnTo>
                      <a:pt x="45243" y="3682"/>
                    </a:lnTo>
                    <a:lnTo>
                      <a:pt x="44646" y="1"/>
                    </a:lnTo>
                    <a:lnTo>
                      <a:pt x="43029" y="1891"/>
                    </a:lnTo>
                    <a:lnTo>
                      <a:pt x="41437" y="3707"/>
                    </a:lnTo>
                    <a:lnTo>
                      <a:pt x="39871" y="5423"/>
                    </a:lnTo>
                    <a:lnTo>
                      <a:pt x="38403" y="6990"/>
                    </a:lnTo>
                    <a:lnTo>
                      <a:pt x="37060" y="8383"/>
                    </a:lnTo>
                    <a:lnTo>
                      <a:pt x="36438" y="9004"/>
                    </a:lnTo>
                    <a:lnTo>
                      <a:pt x="35841" y="9576"/>
                    </a:lnTo>
                    <a:lnTo>
                      <a:pt x="35319" y="10049"/>
                    </a:lnTo>
                    <a:lnTo>
                      <a:pt x="34821" y="10472"/>
                    </a:lnTo>
                    <a:lnTo>
                      <a:pt x="34374" y="10820"/>
                    </a:lnTo>
                    <a:lnTo>
                      <a:pt x="34001" y="11094"/>
                    </a:lnTo>
                    <a:lnTo>
                      <a:pt x="33603" y="11342"/>
                    </a:lnTo>
                    <a:lnTo>
                      <a:pt x="33205" y="11541"/>
                    </a:lnTo>
                    <a:lnTo>
                      <a:pt x="32782" y="11740"/>
                    </a:lnTo>
                    <a:lnTo>
                      <a:pt x="32334" y="11939"/>
                    </a:lnTo>
                    <a:lnTo>
                      <a:pt x="31911" y="12113"/>
                    </a:lnTo>
                    <a:lnTo>
                      <a:pt x="31464" y="12263"/>
                    </a:lnTo>
                    <a:lnTo>
                      <a:pt x="30543" y="12536"/>
                    </a:lnTo>
                    <a:lnTo>
                      <a:pt x="29623" y="12760"/>
                    </a:lnTo>
                    <a:lnTo>
                      <a:pt x="28703" y="12934"/>
                    </a:lnTo>
                    <a:lnTo>
                      <a:pt x="27807" y="13059"/>
                    </a:lnTo>
                    <a:lnTo>
                      <a:pt x="26937" y="13158"/>
                    </a:lnTo>
                    <a:lnTo>
                      <a:pt x="26141" y="13233"/>
                    </a:lnTo>
                    <a:lnTo>
                      <a:pt x="25370" y="13258"/>
                    </a:lnTo>
                    <a:lnTo>
                      <a:pt x="24698" y="13282"/>
                    </a:lnTo>
                    <a:lnTo>
                      <a:pt x="23281" y="13282"/>
                    </a:lnTo>
                    <a:lnTo>
                      <a:pt x="22982" y="13258"/>
                    </a:lnTo>
                    <a:lnTo>
                      <a:pt x="22659" y="13282"/>
                    </a:lnTo>
                    <a:lnTo>
                      <a:pt x="21241" y="13282"/>
                    </a:lnTo>
                    <a:lnTo>
                      <a:pt x="20570" y="13258"/>
                    </a:lnTo>
                    <a:lnTo>
                      <a:pt x="19823" y="13233"/>
                    </a:lnTo>
                    <a:lnTo>
                      <a:pt x="19003" y="13158"/>
                    </a:lnTo>
                    <a:lnTo>
                      <a:pt x="18132" y="13059"/>
                    </a:lnTo>
                    <a:lnTo>
                      <a:pt x="17237" y="12934"/>
                    </a:lnTo>
                    <a:lnTo>
                      <a:pt x="16316" y="12760"/>
                    </a:lnTo>
                    <a:lnTo>
                      <a:pt x="15396" y="12536"/>
                    </a:lnTo>
                    <a:lnTo>
                      <a:pt x="14501" y="12263"/>
                    </a:lnTo>
                    <a:lnTo>
                      <a:pt x="14053" y="12113"/>
                    </a:lnTo>
                    <a:lnTo>
                      <a:pt x="13605" y="11939"/>
                    </a:lnTo>
                    <a:lnTo>
                      <a:pt x="13183" y="11740"/>
                    </a:lnTo>
                    <a:lnTo>
                      <a:pt x="12760" y="11541"/>
                    </a:lnTo>
                    <a:lnTo>
                      <a:pt x="12337" y="11342"/>
                    </a:lnTo>
                    <a:lnTo>
                      <a:pt x="11964" y="11094"/>
                    </a:lnTo>
                    <a:lnTo>
                      <a:pt x="11566" y="10820"/>
                    </a:lnTo>
                    <a:lnTo>
                      <a:pt x="11143" y="10472"/>
                    </a:lnTo>
                    <a:lnTo>
                      <a:pt x="10646" y="10049"/>
                    </a:lnTo>
                    <a:lnTo>
                      <a:pt x="10098" y="9576"/>
                    </a:lnTo>
                    <a:lnTo>
                      <a:pt x="9526" y="9004"/>
                    </a:lnTo>
                    <a:lnTo>
                      <a:pt x="8880" y="8383"/>
                    </a:lnTo>
                    <a:lnTo>
                      <a:pt x="7537" y="6990"/>
                    </a:lnTo>
                    <a:lnTo>
                      <a:pt x="6069" y="5423"/>
                    </a:lnTo>
                    <a:lnTo>
                      <a:pt x="4527" y="3707"/>
                    </a:lnTo>
                    <a:lnTo>
                      <a:pt x="2910" y="1891"/>
                    </a:lnTo>
                    <a:lnTo>
                      <a:pt x="12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2097661" y="2136021"/>
                <a:ext cx="1062049" cy="738993"/>
              </a:xfrm>
              <a:custGeom>
                <a:avLst/>
                <a:gdLst/>
                <a:ahLst/>
                <a:cxnLst/>
                <a:rect l="l" t="t" r="r" b="b"/>
                <a:pathLst>
                  <a:path w="51512" h="35843" extrusionOk="0">
                    <a:moveTo>
                      <a:pt x="24450" y="1"/>
                    </a:moveTo>
                    <a:lnTo>
                      <a:pt x="23530" y="51"/>
                    </a:lnTo>
                    <a:lnTo>
                      <a:pt x="22410" y="125"/>
                    </a:lnTo>
                    <a:lnTo>
                      <a:pt x="21067" y="274"/>
                    </a:lnTo>
                    <a:lnTo>
                      <a:pt x="20346" y="399"/>
                    </a:lnTo>
                    <a:lnTo>
                      <a:pt x="19600" y="523"/>
                    </a:lnTo>
                    <a:lnTo>
                      <a:pt x="18804" y="672"/>
                    </a:lnTo>
                    <a:lnTo>
                      <a:pt x="17983" y="847"/>
                    </a:lnTo>
                    <a:lnTo>
                      <a:pt x="17162" y="1046"/>
                    </a:lnTo>
                    <a:lnTo>
                      <a:pt x="16292" y="1269"/>
                    </a:lnTo>
                    <a:lnTo>
                      <a:pt x="15421" y="1543"/>
                    </a:lnTo>
                    <a:lnTo>
                      <a:pt x="14526" y="1841"/>
                    </a:lnTo>
                    <a:lnTo>
                      <a:pt x="13606" y="2190"/>
                    </a:lnTo>
                    <a:lnTo>
                      <a:pt x="12710" y="2563"/>
                    </a:lnTo>
                    <a:lnTo>
                      <a:pt x="11790" y="2986"/>
                    </a:lnTo>
                    <a:lnTo>
                      <a:pt x="10895" y="3433"/>
                    </a:lnTo>
                    <a:lnTo>
                      <a:pt x="9974" y="3931"/>
                    </a:lnTo>
                    <a:lnTo>
                      <a:pt x="9079" y="4478"/>
                    </a:lnTo>
                    <a:lnTo>
                      <a:pt x="8208" y="5100"/>
                    </a:lnTo>
                    <a:lnTo>
                      <a:pt x="7338" y="5746"/>
                    </a:lnTo>
                    <a:lnTo>
                      <a:pt x="6492" y="6443"/>
                    </a:lnTo>
                    <a:lnTo>
                      <a:pt x="5671" y="7189"/>
                    </a:lnTo>
                    <a:lnTo>
                      <a:pt x="5273" y="7587"/>
                    </a:lnTo>
                    <a:lnTo>
                      <a:pt x="4875" y="8010"/>
                    </a:lnTo>
                    <a:lnTo>
                      <a:pt x="4478" y="8433"/>
                    </a:lnTo>
                    <a:lnTo>
                      <a:pt x="4104" y="8880"/>
                    </a:lnTo>
                    <a:lnTo>
                      <a:pt x="3731" y="9328"/>
                    </a:lnTo>
                    <a:lnTo>
                      <a:pt x="3383" y="9801"/>
                    </a:lnTo>
                    <a:lnTo>
                      <a:pt x="3010" y="10298"/>
                    </a:lnTo>
                    <a:lnTo>
                      <a:pt x="2687" y="10796"/>
                    </a:lnTo>
                    <a:lnTo>
                      <a:pt x="2339" y="11318"/>
                    </a:lnTo>
                    <a:lnTo>
                      <a:pt x="2040" y="11865"/>
                    </a:lnTo>
                    <a:lnTo>
                      <a:pt x="1717" y="12412"/>
                    </a:lnTo>
                    <a:lnTo>
                      <a:pt x="1418" y="12984"/>
                    </a:lnTo>
                    <a:lnTo>
                      <a:pt x="1070" y="13755"/>
                    </a:lnTo>
                    <a:lnTo>
                      <a:pt x="772" y="14502"/>
                    </a:lnTo>
                    <a:lnTo>
                      <a:pt x="523" y="15273"/>
                    </a:lnTo>
                    <a:lnTo>
                      <a:pt x="299" y="16019"/>
                    </a:lnTo>
                    <a:lnTo>
                      <a:pt x="150" y="16765"/>
                    </a:lnTo>
                    <a:lnTo>
                      <a:pt x="50" y="17536"/>
                    </a:lnTo>
                    <a:lnTo>
                      <a:pt x="1" y="18282"/>
                    </a:lnTo>
                    <a:lnTo>
                      <a:pt x="25" y="19028"/>
                    </a:lnTo>
                    <a:lnTo>
                      <a:pt x="75" y="19774"/>
                    </a:lnTo>
                    <a:lnTo>
                      <a:pt x="175" y="20496"/>
                    </a:lnTo>
                    <a:lnTo>
                      <a:pt x="324" y="21242"/>
                    </a:lnTo>
                    <a:lnTo>
                      <a:pt x="548" y="21963"/>
                    </a:lnTo>
                    <a:lnTo>
                      <a:pt x="796" y="22685"/>
                    </a:lnTo>
                    <a:lnTo>
                      <a:pt x="1120" y="23431"/>
                    </a:lnTo>
                    <a:lnTo>
                      <a:pt x="1468" y="24127"/>
                    </a:lnTo>
                    <a:lnTo>
                      <a:pt x="1891" y="24848"/>
                    </a:lnTo>
                    <a:lnTo>
                      <a:pt x="2289" y="25445"/>
                    </a:lnTo>
                    <a:lnTo>
                      <a:pt x="2687" y="26017"/>
                    </a:lnTo>
                    <a:lnTo>
                      <a:pt x="3134" y="26589"/>
                    </a:lnTo>
                    <a:lnTo>
                      <a:pt x="3607" y="27162"/>
                    </a:lnTo>
                    <a:lnTo>
                      <a:pt x="4129" y="27709"/>
                    </a:lnTo>
                    <a:lnTo>
                      <a:pt x="4652" y="28231"/>
                    </a:lnTo>
                    <a:lnTo>
                      <a:pt x="5199" y="28753"/>
                    </a:lnTo>
                    <a:lnTo>
                      <a:pt x="5796" y="29251"/>
                    </a:lnTo>
                    <a:lnTo>
                      <a:pt x="6393" y="29748"/>
                    </a:lnTo>
                    <a:lnTo>
                      <a:pt x="7039" y="30221"/>
                    </a:lnTo>
                    <a:lnTo>
                      <a:pt x="7686" y="30669"/>
                    </a:lnTo>
                    <a:lnTo>
                      <a:pt x="8358" y="31116"/>
                    </a:lnTo>
                    <a:lnTo>
                      <a:pt x="9054" y="31564"/>
                    </a:lnTo>
                    <a:lnTo>
                      <a:pt x="9750" y="31962"/>
                    </a:lnTo>
                    <a:lnTo>
                      <a:pt x="10472" y="32360"/>
                    </a:lnTo>
                    <a:lnTo>
                      <a:pt x="11218" y="32733"/>
                    </a:lnTo>
                    <a:lnTo>
                      <a:pt x="11989" y="33081"/>
                    </a:lnTo>
                    <a:lnTo>
                      <a:pt x="12760" y="33429"/>
                    </a:lnTo>
                    <a:lnTo>
                      <a:pt x="13556" y="33753"/>
                    </a:lnTo>
                    <a:lnTo>
                      <a:pt x="14352" y="34051"/>
                    </a:lnTo>
                    <a:lnTo>
                      <a:pt x="15148" y="34325"/>
                    </a:lnTo>
                    <a:lnTo>
                      <a:pt x="15969" y="34574"/>
                    </a:lnTo>
                    <a:lnTo>
                      <a:pt x="16814" y="34797"/>
                    </a:lnTo>
                    <a:lnTo>
                      <a:pt x="17635" y="35021"/>
                    </a:lnTo>
                    <a:lnTo>
                      <a:pt x="18481" y="35195"/>
                    </a:lnTo>
                    <a:lnTo>
                      <a:pt x="19326" y="35369"/>
                    </a:lnTo>
                    <a:lnTo>
                      <a:pt x="20197" y="35519"/>
                    </a:lnTo>
                    <a:lnTo>
                      <a:pt x="21042" y="35618"/>
                    </a:lnTo>
                    <a:lnTo>
                      <a:pt x="21888" y="35718"/>
                    </a:lnTo>
                    <a:lnTo>
                      <a:pt x="22759" y="35792"/>
                    </a:lnTo>
                    <a:lnTo>
                      <a:pt x="23629" y="35817"/>
                    </a:lnTo>
                    <a:lnTo>
                      <a:pt x="24475" y="35842"/>
                    </a:lnTo>
                    <a:lnTo>
                      <a:pt x="25097" y="35817"/>
                    </a:lnTo>
                    <a:lnTo>
                      <a:pt x="25694" y="35817"/>
                    </a:lnTo>
                    <a:lnTo>
                      <a:pt x="25768" y="35792"/>
                    </a:lnTo>
                    <a:lnTo>
                      <a:pt x="25843" y="35817"/>
                    </a:lnTo>
                    <a:lnTo>
                      <a:pt x="26440" y="35817"/>
                    </a:lnTo>
                    <a:lnTo>
                      <a:pt x="27037" y="35842"/>
                    </a:lnTo>
                    <a:lnTo>
                      <a:pt x="27907" y="35817"/>
                    </a:lnTo>
                    <a:lnTo>
                      <a:pt x="28753" y="35792"/>
                    </a:lnTo>
                    <a:lnTo>
                      <a:pt x="29623" y="35718"/>
                    </a:lnTo>
                    <a:lnTo>
                      <a:pt x="30469" y="35618"/>
                    </a:lnTo>
                    <a:lnTo>
                      <a:pt x="31340" y="35519"/>
                    </a:lnTo>
                    <a:lnTo>
                      <a:pt x="32185" y="35369"/>
                    </a:lnTo>
                    <a:lnTo>
                      <a:pt x="33031" y="35195"/>
                    </a:lnTo>
                    <a:lnTo>
                      <a:pt x="33877" y="35021"/>
                    </a:lnTo>
                    <a:lnTo>
                      <a:pt x="34722" y="34797"/>
                    </a:lnTo>
                    <a:lnTo>
                      <a:pt x="35543" y="34574"/>
                    </a:lnTo>
                    <a:lnTo>
                      <a:pt x="36364" y="34325"/>
                    </a:lnTo>
                    <a:lnTo>
                      <a:pt x="37185" y="34051"/>
                    </a:lnTo>
                    <a:lnTo>
                      <a:pt x="37981" y="33753"/>
                    </a:lnTo>
                    <a:lnTo>
                      <a:pt x="38752" y="33429"/>
                    </a:lnTo>
                    <a:lnTo>
                      <a:pt x="39523" y="33081"/>
                    </a:lnTo>
                    <a:lnTo>
                      <a:pt x="40294" y="32733"/>
                    </a:lnTo>
                    <a:lnTo>
                      <a:pt x="41040" y="32360"/>
                    </a:lnTo>
                    <a:lnTo>
                      <a:pt x="41761" y="31962"/>
                    </a:lnTo>
                    <a:lnTo>
                      <a:pt x="42482" y="31564"/>
                    </a:lnTo>
                    <a:lnTo>
                      <a:pt x="43179" y="31116"/>
                    </a:lnTo>
                    <a:lnTo>
                      <a:pt x="43850" y="30693"/>
                    </a:lnTo>
                    <a:lnTo>
                      <a:pt x="44497" y="30221"/>
                    </a:lnTo>
                    <a:lnTo>
                      <a:pt x="45119" y="29748"/>
                    </a:lnTo>
                    <a:lnTo>
                      <a:pt x="45716" y="29251"/>
                    </a:lnTo>
                    <a:lnTo>
                      <a:pt x="46313" y="28753"/>
                    </a:lnTo>
                    <a:lnTo>
                      <a:pt x="46860" y="28231"/>
                    </a:lnTo>
                    <a:lnTo>
                      <a:pt x="47407" y="27709"/>
                    </a:lnTo>
                    <a:lnTo>
                      <a:pt x="47905" y="27162"/>
                    </a:lnTo>
                    <a:lnTo>
                      <a:pt x="48377" y="26589"/>
                    </a:lnTo>
                    <a:lnTo>
                      <a:pt x="48825" y="26017"/>
                    </a:lnTo>
                    <a:lnTo>
                      <a:pt x="49248" y="25445"/>
                    </a:lnTo>
                    <a:lnTo>
                      <a:pt x="49621" y="24848"/>
                    </a:lnTo>
                    <a:lnTo>
                      <a:pt x="50044" y="24152"/>
                    </a:lnTo>
                    <a:lnTo>
                      <a:pt x="50417" y="23431"/>
                    </a:lnTo>
                    <a:lnTo>
                      <a:pt x="50715" y="22709"/>
                    </a:lnTo>
                    <a:lnTo>
                      <a:pt x="50989" y="21963"/>
                    </a:lnTo>
                    <a:lnTo>
                      <a:pt x="51188" y="21242"/>
                    </a:lnTo>
                    <a:lnTo>
                      <a:pt x="51337" y="20496"/>
                    </a:lnTo>
                    <a:lnTo>
                      <a:pt x="51461" y="19774"/>
                    </a:lnTo>
                    <a:lnTo>
                      <a:pt x="51511" y="19028"/>
                    </a:lnTo>
                    <a:lnTo>
                      <a:pt x="51511" y="18282"/>
                    </a:lnTo>
                    <a:lnTo>
                      <a:pt x="51461" y="17536"/>
                    </a:lnTo>
                    <a:lnTo>
                      <a:pt x="51362" y="16765"/>
                    </a:lnTo>
                    <a:lnTo>
                      <a:pt x="51213" y="16019"/>
                    </a:lnTo>
                    <a:lnTo>
                      <a:pt x="51014" y="15273"/>
                    </a:lnTo>
                    <a:lnTo>
                      <a:pt x="50765" y="14502"/>
                    </a:lnTo>
                    <a:lnTo>
                      <a:pt x="50442" y="13755"/>
                    </a:lnTo>
                    <a:lnTo>
                      <a:pt x="50093" y="12984"/>
                    </a:lnTo>
                    <a:lnTo>
                      <a:pt x="49795" y="12412"/>
                    </a:lnTo>
                    <a:lnTo>
                      <a:pt x="49496" y="11865"/>
                    </a:lnTo>
                    <a:lnTo>
                      <a:pt x="49173" y="11318"/>
                    </a:lnTo>
                    <a:lnTo>
                      <a:pt x="48850" y="10796"/>
                    </a:lnTo>
                    <a:lnTo>
                      <a:pt x="48502" y="10298"/>
                    </a:lnTo>
                    <a:lnTo>
                      <a:pt x="48153" y="9801"/>
                    </a:lnTo>
                    <a:lnTo>
                      <a:pt x="47780" y="9328"/>
                    </a:lnTo>
                    <a:lnTo>
                      <a:pt x="47407" y="8880"/>
                    </a:lnTo>
                    <a:lnTo>
                      <a:pt x="47034" y="8433"/>
                    </a:lnTo>
                    <a:lnTo>
                      <a:pt x="46661" y="8010"/>
                    </a:lnTo>
                    <a:lnTo>
                      <a:pt x="46263" y="7587"/>
                    </a:lnTo>
                    <a:lnTo>
                      <a:pt x="45865" y="7189"/>
                    </a:lnTo>
                    <a:lnTo>
                      <a:pt x="45044" y="6443"/>
                    </a:lnTo>
                    <a:lnTo>
                      <a:pt x="44174" y="5746"/>
                    </a:lnTo>
                    <a:lnTo>
                      <a:pt x="43328" y="5100"/>
                    </a:lnTo>
                    <a:lnTo>
                      <a:pt x="42433" y="4478"/>
                    </a:lnTo>
                    <a:lnTo>
                      <a:pt x="41537" y="3931"/>
                    </a:lnTo>
                    <a:lnTo>
                      <a:pt x="40642" y="3433"/>
                    </a:lnTo>
                    <a:lnTo>
                      <a:pt x="39722" y="2986"/>
                    </a:lnTo>
                    <a:lnTo>
                      <a:pt x="38826" y="2563"/>
                    </a:lnTo>
                    <a:lnTo>
                      <a:pt x="37906" y="2190"/>
                    </a:lnTo>
                    <a:lnTo>
                      <a:pt x="37011" y="1841"/>
                    </a:lnTo>
                    <a:lnTo>
                      <a:pt x="36115" y="1543"/>
                    </a:lnTo>
                    <a:lnTo>
                      <a:pt x="35220" y="1269"/>
                    </a:lnTo>
                    <a:lnTo>
                      <a:pt x="34374" y="1046"/>
                    </a:lnTo>
                    <a:lnTo>
                      <a:pt x="33528" y="847"/>
                    </a:lnTo>
                    <a:lnTo>
                      <a:pt x="32708" y="672"/>
                    </a:lnTo>
                    <a:lnTo>
                      <a:pt x="31912" y="523"/>
                    </a:lnTo>
                    <a:lnTo>
                      <a:pt x="31166" y="399"/>
                    </a:lnTo>
                    <a:lnTo>
                      <a:pt x="30444" y="274"/>
                    </a:lnTo>
                    <a:lnTo>
                      <a:pt x="29126" y="125"/>
                    </a:lnTo>
                    <a:lnTo>
                      <a:pt x="27982" y="51"/>
                    </a:lnTo>
                    <a:lnTo>
                      <a:pt x="270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636107" y="2307826"/>
                <a:ext cx="421030" cy="461028"/>
              </a:xfrm>
              <a:custGeom>
                <a:avLst/>
                <a:gdLst/>
                <a:ahLst/>
                <a:cxnLst/>
                <a:rect l="l" t="t" r="r" b="b"/>
                <a:pathLst>
                  <a:path w="20421" h="22361" extrusionOk="0">
                    <a:moveTo>
                      <a:pt x="14874" y="0"/>
                    </a:moveTo>
                    <a:lnTo>
                      <a:pt x="14899" y="274"/>
                    </a:lnTo>
                    <a:lnTo>
                      <a:pt x="14899" y="572"/>
                    </a:lnTo>
                    <a:lnTo>
                      <a:pt x="14874" y="871"/>
                    </a:lnTo>
                    <a:lnTo>
                      <a:pt x="14799" y="1144"/>
                    </a:lnTo>
                    <a:lnTo>
                      <a:pt x="14725" y="1443"/>
                    </a:lnTo>
                    <a:lnTo>
                      <a:pt x="14625" y="1716"/>
                    </a:lnTo>
                    <a:lnTo>
                      <a:pt x="14526" y="1965"/>
                    </a:lnTo>
                    <a:lnTo>
                      <a:pt x="14377" y="2214"/>
                    </a:lnTo>
                    <a:lnTo>
                      <a:pt x="14153" y="2537"/>
                    </a:lnTo>
                    <a:lnTo>
                      <a:pt x="14775" y="2736"/>
                    </a:lnTo>
                    <a:lnTo>
                      <a:pt x="15347" y="2960"/>
                    </a:lnTo>
                    <a:lnTo>
                      <a:pt x="15919" y="3258"/>
                    </a:lnTo>
                    <a:lnTo>
                      <a:pt x="16441" y="3582"/>
                    </a:lnTo>
                    <a:lnTo>
                      <a:pt x="16938" y="3930"/>
                    </a:lnTo>
                    <a:lnTo>
                      <a:pt x="17411" y="4328"/>
                    </a:lnTo>
                    <a:lnTo>
                      <a:pt x="17834" y="4751"/>
                    </a:lnTo>
                    <a:lnTo>
                      <a:pt x="18207" y="5223"/>
                    </a:lnTo>
                    <a:lnTo>
                      <a:pt x="18257" y="5348"/>
                    </a:lnTo>
                    <a:lnTo>
                      <a:pt x="18257" y="5472"/>
                    </a:lnTo>
                    <a:lnTo>
                      <a:pt x="18232" y="5596"/>
                    </a:lnTo>
                    <a:lnTo>
                      <a:pt x="18132" y="5721"/>
                    </a:lnTo>
                    <a:lnTo>
                      <a:pt x="18033" y="5771"/>
                    </a:lnTo>
                    <a:lnTo>
                      <a:pt x="17834" y="5771"/>
                    </a:lnTo>
                    <a:lnTo>
                      <a:pt x="17759" y="5746"/>
                    </a:lnTo>
                    <a:lnTo>
                      <a:pt x="17685" y="5696"/>
                    </a:lnTo>
                    <a:lnTo>
                      <a:pt x="17635" y="5621"/>
                    </a:lnTo>
                    <a:lnTo>
                      <a:pt x="17262" y="5198"/>
                    </a:lnTo>
                    <a:lnTo>
                      <a:pt x="16864" y="4776"/>
                    </a:lnTo>
                    <a:lnTo>
                      <a:pt x="16416" y="4403"/>
                    </a:lnTo>
                    <a:lnTo>
                      <a:pt x="15919" y="4079"/>
                    </a:lnTo>
                    <a:lnTo>
                      <a:pt x="15396" y="3781"/>
                    </a:lnTo>
                    <a:lnTo>
                      <a:pt x="14849" y="3507"/>
                    </a:lnTo>
                    <a:lnTo>
                      <a:pt x="14252" y="3308"/>
                    </a:lnTo>
                    <a:lnTo>
                      <a:pt x="13655" y="3134"/>
                    </a:lnTo>
                    <a:lnTo>
                      <a:pt x="13158" y="3607"/>
                    </a:lnTo>
                    <a:lnTo>
                      <a:pt x="12660" y="4079"/>
                    </a:lnTo>
                    <a:lnTo>
                      <a:pt x="12461" y="4253"/>
                    </a:lnTo>
                    <a:lnTo>
                      <a:pt x="11989" y="4676"/>
                    </a:lnTo>
                    <a:lnTo>
                      <a:pt x="11566" y="5149"/>
                    </a:lnTo>
                    <a:lnTo>
                      <a:pt x="11367" y="5373"/>
                    </a:lnTo>
                    <a:lnTo>
                      <a:pt x="11168" y="5646"/>
                    </a:lnTo>
                    <a:lnTo>
                      <a:pt x="11019" y="5895"/>
                    </a:lnTo>
                    <a:lnTo>
                      <a:pt x="10895" y="6169"/>
                    </a:lnTo>
                    <a:lnTo>
                      <a:pt x="10820" y="6367"/>
                    </a:lnTo>
                    <a:lnTo>
                      <a:pt x="10770" y="6591"/>
                    </a:lnTo>
                    <a:lnTo>
                      <a:pt x="10696" y="7014"/>
                    </a:lnTo>
                    <a:lnTo>
                      <a:pt x="10646" y="7462"/>
                    </a:lnTo>
                    <a:lnTo>
                      <a:pt x="10621" y="7934"/>
                    </a:lnTo>
                    <a:lnTo>
                      <a:pt x="10621" y="8009"/>
                    </a:lnTo>
                    <a:lnTo>
                      <a:pt x="11143" y="8059"/>
                    </a:lnTo>
                    <a:lnTo>
                      <a:pt x="11666" y="8158"/>
                    </a:lnTo>
                    <a:lnTo>
                      <a:pt x="12188" y="8332"/>
                    </a:lnTo>
                    <a:lnTo>
                      <a:pt x="12660" y="8531"/>
                    </a:lnTo>
                    <a:lnTo>
                      <a:pt x="13108" y="8805"/>
                    </a:lnTo>
                    <a:lnTo>
                      <a:pt x="13506" y="9103"/>
                    </a:lnTo>
                    <a:lnTo>
                      <a:pt x="13705" y="9278"/>
                    </a:lnTo>
                    <a:lnTo>
                      <a:pt x="13879" y="9477"/>
                    </a:lnTo>
                    <a:lnTo>
                      <a:pt x="14053" y="9651"/>
                    </a:lnTo>
                    <a:lnTo>
                      <a:pt x="14203" y="9874"/>
                    </a:lnTo>
                    <a:lnTo>
                      <a:pt x="14277" y="9999"/>
                    </a:lnTo>
                    <a:lnTo>
                      <a:pt x="14277" y="10123"/>
                    </a:lnTo>
                    <a:lnTo>
                      <a:pt x="14227" y="10272"/>
                    </a:lnTo>
                    <a:lnTo>
                      <a:pt x="14128" y="10372"/>
                    </a:lnTo>
                    <a:lnTo>
                      <a:pt x="14028" y="10422"/>
                    </a:lnTo>
                    <a:lnTo>
                      <a:pt x="13854" y="10422"/>
                    </a:lnTo>
                    <a:lnTo>
                      <a:pt x="13755" y="10397"/>
                    </a:lnTo>
                    <a:lnTo>
                      <a:pt x="13705" y="10347"/>
                    </a:lnTo>
                    <a:lnTo>
                      <a:pt x="13630" y="10272"/>
                    </a:lnTo>
                    <a:lnTo>
                      <a:pt x="13357" y="9949"/>
                    </a:lnTo>
                    <a:lnTo>
                      <a:pt x="13034" y="9651"/>
                    </a:lnTo>
                    <a:lnTo>
                      <a:pt x="12685" y="9377"/>
                    </a:lnTo>
                    <a:lnTo>
                      <a:pt x="12312" y="9153"/>
                    </a:lnTo>
                    <a:lnTo>
                      <a:pt x="11914" y="8979"/>
                    </a:lnTo>
                    <a:lnTo>
                      <a:pt x="11467" y="8855"/>
                    </a:lnTo>
                    <a:lnTo>
                      <a:pt x="11044" y="8755"/>
                    </a:lnTo>
                    <a:lnTo>
                      <a:pt x="10571" y="8705"/>
                    </a:lnTo>
                    <a:lnTo>
                      <a:pt x="10546" y="9054"/>
                    </a:lnTo>
                    <a:lnTo>
                      <a:pt x="10472" y="9427"/>
                    </a:lnTo>
                    <a:lnTo>
                      <a:pt x="10397" y="9750"/>
                    </a:lnTo>
                    <a:lnTo>
                      <a:pt x="10273" y="10049"/>
                    </a:lnTo>
                    <a:lnTo>
                      <a:pt x="10123" y="10347"/>
                    </a:lnTo>
                    <a:lnTo>
                      <a:pt x="9949" y="10646"/>
                    </a:lnTo>
                    <a:lnTo>
                      <a:pt x="9750" y="10919"/>
                    </a:lnTo>
                    <a:lnTo>
                      <a:pt x="9527" y="11193"/>
                    </a:lnTo>
                    <a:lnTo>
                      <a:pt x="9278" y="11466"/>
                    </a:lnTo>
                    <a:lnTo>
                      <a:pt x="9029" y="11715"/>
                    </a:lnTo>
                    <a:lnTo>
                      <a:pt x="9228" y="12063"/>
                    </a:lnTo>
                    <a:lnTo>
                      <a:pt x="9452" y="12411"/>
                    </a:lnTo>
                    <a:lnTo>
                      <a:pt x="9726" y="12735"/>
                    </a:lnTo>
                    <a:lnTo>
                      <a:pt x="10024" y="13033"/>
                    </a:lnTo>
                    <a:lnTo>
                      <a:pt x="10347" y="13332"/>
                    </a:lnTo>
                    <a:lnTo>
                      <a:pt x="10696" y="13580"/>
                    </a:lnTo>
                    <a:lnTo>
                      <a:pt x="11069" y="13829"/>
                    </a:lnTo>
                    <a:lnTo>
                      <a:pt x="11467" y="14028"/>
                    </a:lnTo>
                    <a:lnTo>
                      <a:pt x="11591" y="14128"/>
                    </a:lnTo>
                    <a:lnTo>
                      <a:pt x="11666" y="14252"/>
                    </a:lnTo>
                    <a:lnTo>
                      <a:pt x="11666" y="14376"/>
                    </a:lnTo>
                    <a:lnTo>
                      <a:pt x="11641" y="14526"/>
                    </a:lnTo>
                    <a:lnTo>
                      <a:pt x="11591" y="14600"/>
                    </a:lnTo>
                    <a:lnTo>
                      <a:pt x="11516" y="14675"/>
                    </a:lnTo>
                    <a:lnTo>
                      <a:pt x="11417" y="14700"/>
                    </a:lnTo>
                    <a:lnTo>
                      <a:pt x="11317" y="14725"/>
                    </a:lnTo>
                    <a:lnTo>
                      <a:pt x="11243" y="14700"/>
                    </a:lnTo>
                    <a:lnTo>
                      <a:pt x="11168" y="14675"/>
                    </a:lnTo>
                    <a:lnTo>
                      <a:pt x="10745" y="14451"/>
                    </a:lnTo>
                    <a:lnTo>
                      <a:pt x="10322" y="14202"/>
                    </a:lnTo>
                    <a:lnTo>
                      <a:pt x="9949" y="13904"/>
                    </a:lnTo>
                    <a:lnTo>
                      <a:pt x="9576" y="13605"/>
                    </a:lnTo>
                    <a:lnTo>
                      <a:pt x="9253" y="13257"/>
                    </a:lnTo>
                    <a:lnTo>
                      <a:pt x="8954" y="12909"/>
                    </a:lnTo>
                    <a:lnTo>
                      <a:pt x="8681" y="12536"/>
                    </a:lnTo>
                    <a:lnTo>
                      <a:pt x="8457" y="12138"/>
                    </a:lnTo>
                    <a:lnTo>
                      <a:pt x="8159" y="12337"/>
                    </a:lnTo>
                    <a:lnTo>
                      <a:pt x="7835" y="12511"/>
                    </a:lnTo>
                    <a:lnTo>
                      <a:pt x="7537" y="12660"/>
                    </a:lnTo>
                    <a:lnTo>
                      <a:pt x="7213" y="12785"/>
                    </a:lnTo>
                    <a:lnTo>
                      <a:pt x="6865" y="12909"/>
                    </a:lnTo>
                    <a:lnTo>
                      <a:pt x="6517" y="13008"/>
                    </a:lnTo>
                    <a:lnTo>
                      <a:pt x="6169" y="13083"/>
                    </a:lnTo>
                    <a:lnTo>
                      <a:pt x="5821" y="13133"/>
                    </a:lnTo>
                    <a:lnTo>
                      <a:pt x="5721" y="13307"/>
                    </a:lnTo>
                    <a:lnTo>
                      <a:pt x="5597" y="13481"/>
                    </a:lnTo>
                    <a:lnTo>
                      <a:pt x="5447" y="13655"/>
                    </a:lnTo>
                    <a:lnTo>
                      <a:pt x="5298" y="13804"/>
                    </a:lnTo>
                    <a:lnTo>
                      <a:pt x="5124" y="13954"/>
                    </a:lnTo>
                    <a:lnTo>
                      <a:pt x="4950" y="14103"/>
                    </a:lnTo>
                    <a:lnTo>
                      <a:pt x="4751" y="14227"/>
                    </a:lnTo>
                    <a:lnTo>
                      <a:pt x="4527" y="14327"/>
                    </a:lnTo>
                    <a:lnTo>
                      <a:pt x="4104" y="14501"/>
                    </a:lnTo>
                    <a:lnTo>
                      <a:pt x="3632" y="14625"/>
                    </a:lnTo>
                    <a:lnTo>
                      <a:pt x="3134" y="14700"/>
                    </a:lnTo>
                    <a:lnTo>
                      <a:pt x="2612" y="14725"/>
                    </a:lnTo>
                    <a:lnTo>
                      <a:pt x="2139" y="14725"/>
                    </a:lnTo>
                    <a:lnTo>
                      <a:pt x="1791" y="14700"/>
                    </a:lnTo>
                    <a:lnTo>
                      <a:pt x="1443" y="14650"/>
                    </a:lnTo>
                    <a:lnTo>
                      <a:pt x="1145" y="14575"/>
                    </a:lnTo>
                    <a:lnTo>
                      <a:pt x="821" y="14501"/>
                    </a:lnTo>
                    <a:lnTo>
                      <a:pt x="548" y="14401"/>
                    </a:lnTo>
                    <a:lnTo>
                      <a:pt x="274" y="14277"/>
                    </a:lnTo>
                    <a:lnTo>
                      <a:pt x="0" y="14153"/>
                    </a:lnTo>
                    <a:lnTo>
                      <a:pt x="0" y="14501"/>
                    </a:lnTo>
                    <a:lnTo>
                      <a:pt x="0" y="14849"/>
                    </a:lnTo>
                    <a:lnTo>
                      <a:pt x="25" y="15222"/>
                    </a:lnTo>
                    <a:lnTo>
                      <a:pt x="75" y="15570"/>
                    </a:lnTo>
                    <a:lnTo>
                      <a:pt x="150" y="15918"/>
                    </a:lnTo>
                    <a:lnTo>
                      <a:pt x="175" y="15943"/>
                    </a:lnTo>
                    <a:lnTo>
                      <a:pt x="349" y="16192"/>
                    </a:lnTo>
                    <a:lnTo>
                      <a:pt x="523" y="16441"/>
                    </a:lnTo>
                    <a:lnTo>
                      <a:pt x="722" y="16640"/>
                    </a:lnTo>
                    <a:lnTo>
                      <a:pt x="946" y="16864"/>
                    </a:lnTo>
                    <a:lnTo>
                      <a:pt x="1169" y="17038"/>
                    </a:lnTo>
                    <a:lnTo>
                      <a:pt x="1393" y="17212"/>
                    </a:lnTo>
                    <a:lnTo>
                      <a:pt x="1642" y="17386"/>
                    </a:lnTo>
                    <a:lnTo>
                      <a:pt x="1891" y="17510"/>
                    </a:lnTo>
                    <a:lnTo>
                      <a:pt x="2139" y="17635"/>
                    </a:lnTo>
                    <a:lnTo>
                      <a:pt x="2388" y="17734"/>
                    </a:lnTo>
                    <a:lnTo>
                      <a:pt x="2662" y="17834"/>
                    </a:lnTo>
                    <a:lnTo>
                      <a:pt x="2910" y="17883"/>
                    </a:lnTo>
                    <a:lnTo>
                      <a:pt x="3184" y="17933"/>
                    </a:lnTo>
                    <a:lnTo>
                      <a:pt x="3458" y="17958"/>
                    </a:lnTo>
                    <a:lnTo>
                      <a:pt x="4129" y="17958"/>
                    </a:lnTo>
                    <a:lnTo>
                      <a:pt x="4229" y="18033"/>
                    </a:lnTo>
                    <a:lnTo>
                      <a:pt x="4328" y="18132"/>
                    </a:lnTo>
                    <a:lnTo>
                      <a:pt x="4378" y="18256"/>
                    </a:lnTo>
                    <a:lnTo>
                      <a:pt x="4353" y="18406"/>
                    </a:lnTo>
                    <a:lnTo>
                      <a:pt x="4303" y="18530"/>
                    </a:lnTo>
                    <a:lnTo>
                      <a:pt x="4204" y="18605"/>
                    </a:lnTo>
                    <a:lnTo>
                      <a:pt x="4055" y="18654"/>
                    </a:lnTo>
                    <a:lnTo>
                      <a:pt x="3607" y="18679"/>
                    </a:lnTo>
                    <a:lnTo>
                      <a:pt x="3209" y="18654"/>
                    </a:lnTo>
                    <a:lnTo>
                      <a:pt x="2836" y="18605"/>
                    </a:lnTo>
                    <a:lnTo>
                      <a:pt x="2463" y="18530"/>
                    </a:lnTo>
                    <a:lnTo>
                      <a:pt x="2115" y="18406"/>
                    </a:lnTo>
                    <a:lnTo>
                      <a:pt x="1741" y="18256"/>
                    </a:lnTo>
                    <a:lnTo>
                      <a:pt x="1393" y="18082"/>
                    </a:lnTo>
                    <a:lnTo>
                      <a:pt x="1070" y="17859"/>
                    </a:lnTo>
                    <a:lnTo>
                      <a:pt x="747" y="17610"/>
                    </a:lnTo>
                    <a:lnTo>
                      <a:pt x="995" y="18107"/>
                    </a:lnTo>
                    <a:lnTo>
                      <a:pt x="1294" y="18555"/>
                    </a:lnTo>
                    <a:lnTo>
                      <a:pt x="1617" y="19003"/>
                    </a:lnTo>
                    <a:lnTo>
                      <a:pt x="1965" y="19425"/>
                    </a:lnTo>
                    <a:lnTo>
                      <a:pt x="2363" y="19823"/>
                    </a:lnTo>
                    <a:lnTo>
                      <a:pt x="2786" y="20197"/>
                    </a:lnTo>
                    <a:lnTo>
                      <a:pt x="3234" y="20570"/>
                    </a:lnTo>
                    <a:lnTo>
                      <a:pt x="3706" y="20893"/>
                    </a:lnTo>
                    <a:lnTo>
                      <a:pt x="4179" y="21191"/>
                    </a:lnTo>
                    <a:lnTo>
                      <a:pt x="4701" y="21465"/>
                    </a:lnTo>
                    <a:lnTo>
                      <a:pt x="5248" y="21689"/>
                    </a:lnTo>
                    <a:lnTo>
                      <a:pt x="5796" y="21888"/>
                    </a:lnTo>
                    <a:lnTo>
                      <a:pt x="6368" y="22062"/>
                    </a:lnTo>
                    <a:lnTo>
                      <a:pt x="6940" y="22211"/>
                    </a:lnTo>
                    <a:lnTo>
                      <a:pt x="7562" y="22286"/>
                    </a:lnTo>
                    <a:lnTo>
                      <a:pt x="8159" y="22360"/>
                    </a:lnTo>
                    <a:lnTo>
                      <a:pt x="8208" y="22360"/>
                    </a:lnTo>
                    <a:lnTo>
                      <a:pt x="8034" y="22211"/>
                    </a:lnTo>
                    <a:lnTo>
                      <a:pt x="7885" y="22087"/>
                    </a:lnTo>
                    <a:lnTo>
                      <a:pt x="7711" y="21838"/>
                    </a:lnTo>
                    <a:lnTo>
                      <a:pt x="7562" y="21589"/>
                    </a:lnTo>
                    <a:lnTo>
                      <a:pt x="7462" y="21341"/>
                    </a:lnTo>
                    <a:lnTo>
                      <a:pt x="7388" y="21067"/>
                    </a:lnTo>
                    <a:lnTo>
                      <a:pt x="7338" y="20793"/>
                    </a:lnTo>
                    <a:lnTo>
                      <a:pt x="7338" y="20520"/>
                    </a:lnTo>
                    <a:lnTo>
                      <a:pt x="7363" y="20246"/>
                    </a:lnTo>
                    <a:lnTo>
                      <a:pt x="7437" y="19973"/>
                    </a:lnTo>
                    <a:lnTo>
                      <a:pt x="7512" y="19848"/>
                    </a:lnTo>
                    <a:lnTo>
                      <a:pt x="7611" y="19749"/>
                    </a:lnTo>
                    <a:lnTo>
                      <a:pt x="7736" y="19724"/>
                    </a:lnTo>
                    <a:lnTo>
                      <a:pt x="7810" y="19724"/>
                    </a:lnTo>
                    <a:lnTo>
                      <a:pt x="7885" y="19749"/>
                    </a:lnTo>
                    <a:lnTo>
                      <a:pt x="8009" y="19799"/>
                    </a:lnTo>
                    <a:lnTo>
                      <a:pt x="8084" y="19923"/>
                    </a:lnTo>
                    <a:lnTo>
                      <a:pt x="8134" y="20047"/>
                    </a:lnTo>
                    <a:lnTo>
                      <a:pt x="8109" y="20172"/>
                    </a:lnTo>
                    <a:lnTo>
                      <a:pt x="8059" y="20371"/>
                    </a:lnTo>
                    <a:lnTo>
                      <a:pt x="8059" y="20545"/>
                    </a:lnTo>
                    <a:lnTo>
                      <a:pt x="8059" y="20744"/>
                    </a:lnTo>
                    <a:lnTo>
                      <a:pt x="8084" y="20918"/>
                    </a:lnTo>
                    <a:lnTo>
                      <a:pt x="8134" y="21117"/>
                    </a:lnTo>
                    <a:lnTo>
                      <a:pt x="8208" y="21291"/>
                    </a:lnTo>
                    <a:lnTo>
                      <a:pt x="8308" y="21440"/>
                    </a:lnTo>
                    <a:lnTo>
                      <a:pt x="8432" y="21614"/>
                    </a:lnTo>
                    <a:lnTo>
                      <a:pt x="8606" y="21788"/>
                    </a:lnTo>
                    <a:lnTo>
                      <a:pt x="8780" y="21913"/>
                    </a:lnTo>
                    <a:lnTo>
                      <a:pt x="8954" y="22012"/>
                    </a:lnTo>
                    <a:lnTo>
                      <a:pt x="9153" y="22112"/>
                    </a:lnTo>
                    <a:lnTo>
                      <a:pt x="9352" y="22161"/>
                    </a:lnTo>
                    <a:lnTo>
                      <a:pt x="9551" y="22211"/>
                    </a:lnTo>
                    <a:lnTo>
                      <a:pt x="9900" y="22261"/>
                    </a:lnTo>
                    <a:lnTo>
                      <a:pt x="10621" y="22137"/>
                    </a:lnTo>
                    <a:lnTo>
                      <a:pt x="11292" y="21962"/>
                    </a:lnTo>
                    <a:lnTo>
                      <a:pt x="11989" y="21739"/>
                    </a:lnTo>
                    <a:lnTo>
                      <a:pt x="12636" y="21490"/>
                    </a:lnTo>
                    <a:lnTo>
                      <a:pt x="13282" y="21191"/>
                    </a:lnTo>
                    <a:lnTo>
                      <a:pt x="13879" y="20843"/>
                    </a:lnTo>
                    <a:lnTo>
                      <a:pt x="14476" y="20445"/>
                    </a:lnTo>
                    <a:lnTo>
                      <a:pt x="15023" y="20022"/>
                    </a:lnTo>
                    <a:lnTo>
                      <a:pt x="14650" y="19948"/>
                    </a:lnTo>
                    <a:lnTo>
                      <a:pt x="14277" y="19873"/>
                    </a:lnTo>
                    <a:lnTo>
                      <a:pt x="13904" y="19749"/>
                    </a:lnTo>
                    <a:lnTo>
                      <a:pt x="13556" y="19624"/>
                    </a:lnTo>
                    <a:lnTo>
                      <a:pt x="13232" y="19450"/>
                    </a:lnTo>
                    <a:lnTo>
                      <a:pt x="12909" y="19251"/>
                    </a:lnTo>
                    <a:lnTo>
                      <a:pt x="12611" y="19052"/>
                    </a:lnTo>
                    <a:lnTo>
                      <a:pt x="12337" y="18804"/>
                    </a:lnTo>
                    <a:lnTo>
                      <a:pt x="12262" y="18704"/>
                    </a:lnTo>
                    <a:lnTo>
                      <a:pt x="12238" y="18555"/>
                    </a:lnTo>
                    <a:lnTo>
                      <a:pt x="12262" y="18431"/>
                    </a:lnTo>
                    <a:lnTo>
                      <a:pt x="12337" y="18306"/>
                    </a:lnTo>
                    <a:lnTo>
                      <a:pt x="12437" y="18232"/>
                    </a:lnTo>
                    <a:lnTo>
                      <a:pt x="12586" y="18207"/>
                    </a:lnTo>
                    <a:lnTo>
                      <a:pt x="12710" y="18232"/>
                    </a:lnTo>
                    <a:lnTo>
                      <a:pt x="12835" y="18281"/>
                    </a:lnTo>
                    <a:lnTo>
                      <a:pt x="13133" y="18555"/>
                    </a:lnTo>
                    <a:lnTo>
                      <a:pt x="13481" y="18779"/>
                    </a:lnTo>
                    <a:lnTo>
                      <a:pt x="13854" y="18953"/>
                    </a:lnTo>
                    <a:lnTo>
                      <a:pt x="14252" y="19127"/>
                    </a:lnTo>
                    <a:lnTo>
                      <a:pt x="14650" y="19227"/>
                    </a:lnTo>
                    <a:lnTo>
                      <a:pt x="15073" y="19326"/>
                    </a:lnTo>
                    <a:lnTo>
                      <a:pt x="15521" y="19351"/>
                    </a:lnTo>
                    <a:lnTo>
                      <a:pt x="16068" y="19351"/>
                    </a:lnTo>
                    <a:lnTo>
                      <a:pt x="16416" y="19227"/>
                    </a:lnTo>
                    <a:lnTo>
                      <a:pt x="16789" y="19077"/>
                    </a:lnTo>
                    <a:lnTo>
                      <a:pt x="17137" y="18903"/>
                    </a:lnTo>
                    <a:lnTo>
                      <a:pt x="17461" y="18704"/>
                    </a:lnTo>
                    <a:lnTo>
                      <a:pt x="17784" y="18505"/>
                    </a:lnTo>
                    <a:lnTo>
                      <a:pt x="18083" y="18306"/>
                    </a:lnTo>
                    <a:lnTo>
                      <a:pt x="18381" y="18058"/>
                    </a:lnTo>
                    <a:lnTo>
                      <a:pt x="18655" y="17834"/>
                    </a:lnTo>
                    <a:lnTo>
                      <a:pt x="18903" y="17560"/>
                    </a:lnTo>
                    <a:lnTo>
                      <a:pt x="19152" y="17311"/>
                    </a:lnTo>
                    <a:lnTo>
                      <a:pt x="19351" y="17038"/>
                    </a:lnTo>
                    <a:lnTo>
                      <a:pt x="19575" y="16739"/>
                    </a:lnTo>
                    <a:lnTo>
                      <a:pt x="19749" y="16441"/>
                    </a:lnTo>
                    <a:lnTo>
                      <a:pt x="19923" y="16142"/>
                    </a:lnTo>
                    <a:lnTo>
                      <a:pt x="20048" y="15819"/>
                    </a:lnTo>
                    <a:lnTo>
                      <a:pt x="20172" y="15496"/>
                    </a:lnTo>
                    <a:lnTo>
                      <a:pt x="20246" y="15247"/>
                    </a:lnTo>
                    <a:lnTo>
                      <a:pt x="20321" y="14998"/>
                    </a:lnTo>
                    <a:lnTo>
                      <a:pt x="20396" y="14476"/>
                    </a:lnTo>
                    <a:lnTo>
                      <a:pt x="20147" y="14700"/>
                    </a:lnTo>
                    <a:lnTo>
                      <a:pt x="19849" y="14899"/>
                    </a:lnTo>
                    <a:lnTo>
                      <a:pt x="19525" y="15098"/>
                    </a:lnTo>
                    <a:lnTo>
                      <a:pt x="19202" y="15247"/>
                    </a:lnTo>
                    <a:lnTo>
                      <a:pt x="18754" y="15421"/>
                    </a:lnTo>
                    <a:lnTo>
                      <a:pt x="18306" y="15521"/>
                    </a:lnTo>
                    <a:lnTo>
                      <a:pt x="17859" y="15595"/>
                    </a:lnTo>
                    <a:lnTo>
                      <a:pt x="17386" y="15620"/>
                    </a:lnTo>
                    <a:lnTo>
                      <a:pt x="17113" y="15620"/>
                    </a:lnTo>
                    <a:lnTo>
                      <a:pt x="16814" y="15570"/>
                    </a:lnTo>
                    <a:lnTo>
                      <a:pt x="16516" y="15545"/>
                    </a:lnTo>
                    <a:lnTo>
                      <a:pt x="16242" y="15471"/>
                    </a:lnTo>
                    <a:lnTo>
                      <a:pt x="16118" y="15396"/>
                    </a:lnTo>
                    <a:lnTo>
                      <a:pt x="16018" y="15297"/>
                    </a:lnTo>
                    <a:lnTo>
                      <a:pt x="15968" y="15172"/>
                    </a:lnTo>
                    <a:lnTo>
                      <a:pt x="15993" y="15023"/>
                    </a:lnTo>
                    <a:lnTo>
                      <a:pt x="16043" y="14899"/>
                    </a:lnTo>
                    <a:lnTo>
                      <a:pt x="16143" y="14824"/>
                    </a:lnTo>
                    <a:lnTo>
                      <a:pt x="16267" y="14774"/>
                    </a:lnTo>
                    <a:lnTo>
                      <a:pt x="16416" y="14774"/>
                    </a:lnTo>
                    <a:lnTo>
                      <a:pt x="16739" y="14849"/>
                    </a:lnTo>
                    <a:lnTo>
                      <a:pt x="17038" y="14899"/>
                    </a:lnTo>
                    <a:lnTo>
                      <a:pt x="17685" y="14899"/>
                    </a:lnTo>
                    <a:lnTo>
                      <a:pt x="18008" y="14849"/>
                    </a:lnTo>
                    <a:lnTo>
                      <a:pt x="18306" y="14799"/>
                    </a:lnTo>
                    <a:lnTo>
                      <a:pt x="18605" y="14700"/>
                    </a:lnTo>
                    <a:lnTo>
                      <a:pt x="18903" y="14600"/>
                    </a:lnTo>
                    <a:lnTo>
                      <a:pt x="19177" y="14476"/>
                    </a:lnTo>
                    <a:lnTo>
                      <a:pt x="19426" y="14327"/>
                    </a:lnTo>
                    <a:lnTo>
                      <a:pt x="19650" y="14177"/>
                    </a:lnTo>
                    <a:lnTo>
                      <a:pt x="19849" y="14003"/>
                    </a:lnTo>
                    <a:lnTo>
                      <a:pt x="20023" y="13829"/>
                    </a:lnTo>
                    <a:lnTo>
                      <a:pt x="20172" y="13630"/>
                    </a:lnTo>
                    <a:lnTo>
                      <a:pt x="20321" y="13431"/>
                    </a:lnTo>
                    <a:lnTo>
                      <a:pt x="20421" y="13232"/>
                    </a:lnTo>
                    <a:lnTo>
                      <a:pt x="20371" y="12834"/>
                    </a:lnTo>
                    <a:lnTo>
                      <a:pt x="20271" y="12461"/>
                    </a:lnTo>
                    <a:lnTo>
                      <a:pt x="20172" y="12088"/>
                    </a:lnTo>
                    <a:lnTo>
                      <a:pt x="20023" y="11740"/>
                    </a:lnTo>
                    <a:lnTo>
                      <a:pt x="19873" y="11392"/>
                    </a:lnTo>
                    <a:lnTo>
                      <a:pt x="19674" y="11068"/>
                    </a:lnTo>
                    <a:lnTo>
                      <a:pt x="19475" y="10745"/>
                    </a:lnTo>
                    <a:lnTo>
                      <a:pt x="19227" y="10422"/>
                    </a:lnTo>
                    <a:lnTo>
                      <a:pt x="18729" y="11019"/>
                    </a:lnTo>
                    <a:lnTo>
                      <a:pt x="18456" y="11292"/>
                    </a:lnTo>
                    <a:lnTo>
                      <a:pt x="18157" y="11591"/>
                    </a:lnTo>
                    <a:lnTo>
                      <a:pt x="17834" y="11839"/>
                    </a:lnTo>
                    <a:lnTo>
                      <a:pt x="17511" y="12088"/>
                    </a:lnTo>
                    <a:lnTo>
                      <a:pt x="17162" y="12312"/>
                    </a:lnTo>
                    <a:lnTo>
                      <a:pt x="16764" y="12511"/>
                    </a:lnTo>
                    <a:lnTo>
                      <a:pt x="16317" y="12685"/>
                    </a:lnTo>
                    <a:lnTo>
                      <a:pt x="15819" y="12834"/>
                    </a:lnTo>
                    <a:lnTo>
                      <a:pt x="15297" y="12934"/>
                    </a:lnTo>
                    <a:lnTo>
                      <a:pt x="15048" y="12959"/>
                    </a:lnTo>
                    <a:lnTo>
                      <a:pt x="14675" y="12959"/>
                    </a:lnTo>
                    <a:lnTo>
                      <a:pt x="14650" y="13332"/>
                    </a:lnTo>
                    <a:lnTo>
                      <a:pt x="14600" y="13705"/>
                    </a:lnTo>
                    <a:lnTo>
                      <a:pt x="14501" y="14078"/>
                    </a:lnTo>
                    <a:lnTo>
                      <a:pt x="14377" y="14451"/>
                    </a:lnTo>
                    <a:lnTo>
                      <a:pt x="14203" y="14799"/>
                    </a:lnTo>
                    <a:lnTo>
                      <a:pt x="14004" y="15147"/>
                    </a:lnTo>
                    <a:lnTo>
                      <a:pt x="13780" y="15471"/>
                    </a:lnTo>
                    <a:lnTo>
                      <a:pt x="13531" y="15794"/>
                    </a:lnTo>
                    <a:lnTo>
                      <a:pt x="13730" y="15943"/>
                    </a:lnTo>
                    <a:lnTo>
                      <a:pt x="13979" y="16117"/>
                    </a:lnTo>
                    <a:lnTo>
                      <a:pt x="14227" y="16267"/>
                    </a:lnTo>
                    <a:lnTo>
                      <a:pt x="14501" y="16391"/>
                    </a:lnTo>
                    <a:lnTo>
                      <a:pt x="14775" y="16491"/>
                    </a:lnTo>
                    <a:lnTo>
                      <a:pt x="15048" y="16590"/>
                    </a:lnTo>
                    <a:lnTo>
                      <a:pt x="15347" y="16665"/>
                    </a:lnTo>
                    <a:lnTo>
                      <a:pt x="15645" y="16714"/>
                    </a:lnTo>
                    <a:lnTo>
                      <a:pt x="15769" y="16764"/>
                    </a:lnTo>
                    <a:lnTo>
                      <a:pt x="15869" y="16839"/>
                    </a:lnTo>
                    <a:lnTo>
                      <a:pt x="15919" y="16963"/>
                    </a:lnTo>
                    <a:lnTo>
                      <a:pt x="15944" y="17112"/>
                    </a:lnTo>
                    <a:lnTo>
                      <a:pt x="15894" y="17237"/>
                    </a:lnTo>
                    <a:lnTo>
                      <a:pt x="15819" y="17336"/>
                    </a:lnTo>
                    <a:lnTo>
                      <a:pt x="15720" y="17386"/>
                    </a:lnTo>
                    <a:lnTo>
                      <a:pt x="15595" y="17411"/>
                    </a:lnTo>
                    <a:lnTo>
                      <a:pt x="15546" y="17411"/>
                    </a:lnTo>
                    <a:lnTo>
                      <a:pt x="15173" y="17361"/>
                    </a:lnTo>
                    <a:lnTo>
                      <a:pt x="14824" y="17262"/>
                    </a:lnTo>
                    <a:lnTo>
                      <a:pt x="14476" y="17162"/>
                    </a:lnTo>
                    <a:lnTo>
                      <a:pt x="14153" y="17013"/>
                    </a:lnTo>
                    <a:lnTo>
                      <a:pt x="13854" y="16864"/>
                    </a:lnTo>
                    <a:lnTo>
                      <a:pt x="13556" y="16690"/>
                    </a:lnTo>
                    <a:lnTo>
                      <a:pt x="13257" y="16491"/>
                    </a:lnTo>
                    <a:lnTo>
                      <a:pt x="13009" y="16267"/>
                    </a:lnTo>
                    <a:lnTo>
                      <a:pt x="12611" y="16565"/>
                    </a:lnTo>
                    <a:lnTo>
                      <a:pt x="12213" y="16814"/>
                    </a:lnTo>
                    <a:lnTo>
                      <a:pt x="11790" y="17013"/>
                    </a:lnTo>
                    <a:lnTo>
                      <a:pt x="11342" y="17212"/>
                    </a:lnTo>
                    <a:lnTo>
                      <a:pt x="10870" y="17336"/>
                    </a:lnTo>
                    <a:lnTo>
                      <a:pt x="10397" y="17436"/>
                    </a:lnTo>
                    <a:lnTo>
                      <a:pt x="10273" y="17660"/>
                    </a:lnTo>
                    <a:lnTo>
                      <a:pt x="10173" y="17883"/>
                    </a:lnTo>
                    <a:lnTo>
                      <a:pt x="10123" y="18132"/>
                    </a:lnTo>
                    <a:lnTo>
                      <a:pt x="10099" y="18381"/>
                    </a:lnTo>
                    <a:lnTo>
                      <a:pt x="10123" y="18630"/>
                    </a:lnTo>
                    <a:lnTo>
                      <a:pt x="10198" y="18853"/>
                    </a:lnTo>
                    <a:lnTo>
                      <a:pt x="10298" y="19077"/>
                    </a:lnTo>
                    <a:lnTo>
                      <a:pt x="10447" y="19301"/>
                    </a:lnTo>
                    <a:lnTo>
                      <a:pt x="10521" y="19425"/>
                    </a:lnTo>
                    <a:lnTo>
                      <a:pt x="10521" y="19550"/>
                    </a:lnTo>
                    <a:lnTo>
                      <a:pt x="10497" y="19699"/>
                    </a:lnTo>
                    <a:lnTo>
                      <a:pt x="10397" y="19799"/>
                    </a:lnTo>
                    <a:lnTo>
                      <a:pt x="10298" y="19873"/>
                    </a:lnTo>
                    <a:lnTo>
                      <a:pt x="10099" y="19873"/>
                    </a:lnTo>
                    <a:lnTo>
                      <a:pt x="10024" y="19848"/>
                    </a:lnTo>
                    <a:lnTo>
                      <a:pt x="9974" y="19823"/>
                    </a:lnTo>
                    <a:lnTo>
                      <a:pt x="9900" y="19749"/>
                    </a:lnTo>
                    <a:lnTo>
                      <a:pt x="9726" y="19525"/>
                    </a:lnTo>
                    <a:lnTo>
                      <a:pt x="9601" y="19251"/>
                    </a:lnTo>
                    <a:lnTo>
                      <a:pt x="9477" y="18978"/>
                    </a:lnTo>
                    <a:lnTo>
                      <a:pt x="9427" y="18704"/>
                    </a:lnTo>
                    <a:lnTo>
                      <a:pt x="9402" y="18431"/>
                    </a:lnTo>
                    <a:lnTo>
                      <a:pt x="9402" y="18132"/>
                    </a:lnTo>
                    <a:lnTo>
                      <a:pt x="9452" y="17859"/>
                    </a:lnTo>
                    <a:lnTo>
                      <a:pt x="9527" y="17585"/>
                    </a:lnTo>
                    <a:lnTo>
                      <a:pt x="9527" y="17585"/>
                    </a:lnTo>
                    <a:lnTo>
                      <a:pt x="9352" y="17610"/>
                    </a:lnTo>
                    <a:lnTo>
                      <a:pt x="8581" y="17734"/>
                    </a:lnTo>
                    <a:lnTo>
                      <a:pt x="8208" y="17784"/>
                    </a:lnTo>
                    <a:lnTo>
                      <a:pt x="7835" y="17883"/>
                    </a:lnTo>
                    <a:lnTo>
                      <a:pt x="7487" y="17983"/>
                    </a:lnTo>
                    <a:lnTo>
                      <a:pt x="7114" y="18132"/>
                    </a:lnTo>
                    <a:lnTo>
                      <a:pt x="6766" y="18306"/>
                    </a:lnTo>
                    <a:lnTo>
                      <a:pt x="6467" y="18530"/>
                    </a:lnTo>
                    <a:lnTo>
                      <a:pt x="6194" y="18754"/>
                    </a:lnTo>
                    <a:lnTo>
                      <a:pt x="6094" y="18878"/>
                    </a:lnTo>
                    <a:lnTo>
                      <a:pt x="5995" y="19028"/>
                    </a:lnTo>
                    <a:lnTo>
                      <a:pt x="5920" y="19152"/>
                    </a:lnTo>
                    <a:lnTo>
                      <a:pt x="5845" y="19301"/>
                    </a:lnTo>
                    <a:lnTo>
                      <a:pt x="5821" y="19450"/>
                    </a:lnTo>
                    <a:lnTo>
                      <a:pt x="5796" y="19600"/>
                    </a:lnTo>
                    <a:lnTo>
                      <a:pt x="5771" y="19724"/>
                    </a:lnTo>
                    <a:lnTo>
                      <a:pt x="5696" y="19848"/>
                    </a:lnTo>
                    <a:lnTo>
                      <a:pt x="5572" y="19923"/>
                    </a:lnTo>
                    <a:lnTo>
                      <a:pt x="5447" y="19948"/>
                    </a:lnTo>
                    <a:lnTo>
                      <a:pt x="5423" y="19948"/>
                    </a:lnTo>
                    <a:lnTo>
                      <a:pt x="5298" y="19898"/>
                    </a:lnTo>
                    <a:lnTo>
                      <a:pt x="5174" y="19823"/>
                    </a:lnTo>
                    <a:lnTo>
                      <a:pt x="5099" y="19724"/>
                    </a:lnTo>
                    <a:lnTo>
                      <a:pt x="5099" y="19575"/>
                    </a:lnTo>
                    <a:lnTo>
                      <a:pt x="5099" y="19376"/>
                    </a:lnTo>
                    <a:lnTo>
                      <a:pt x="5149" y="19177"/>
                    </a:lnTo>
                    <a:lnTo>
                      <a:pt x="5199" y="19003"/>
                    </a:lnTo>
                    <a:lnTo>
                      <a:pt x="5273" y="18829"/>
                    </a:lnTo>
                    <a:lnTo>
                      <a:pt x="5373" y="18654"/>
                    </a:lnTo>
                    <a:lnTo>
                      <a:pt x="5497" y="18505"/>
                    </a:lnTo>
                    <a:lnTo>
                      <a:pt x="5622" y="18356"/>
                    </a:lnTo>
                    <a:lnTo>
                      <a:pt x="5746" y="18207"/>
                    </a:lnTo>
                    <a:lnTo>
                      <a:pt x="6044" y="17933"/>
                    </a:lnTo>
                    <a:lnTo>
                      <a:pt x="6393" y="17709"/>
                    </a:lnTo>
                    <a:lnTo>
                      <a:pt x="6766" y="17510"/>
                    </a:lnTo>
                    <a:lnTo>
                      <a:pt x="7139" y="17361"/>
                    </a:lnTo>
                    <a:lnTo>
                      <a:pt x="6865" y="17237"/>
                    </a:lnTo>
                    <a:lnTo>
                      <a:pt x="6517" y="17087"/>
                    </a:lnTo>
                    <a:lnTo>
                      <a:pt x="6268" y="16938"/>
                    </a:lnTo>
                    <a:lnTo>
                      <a:pt x="6020" y="16789"/>
                    </a:lnTo>
                    <a:lnTo>
                      <a:pt x="5796" y="16590"/>
                    </a:lnTo>
                    <a:lnTo>
                      <a:pt x="5572" y="16391"/>
                    </a:lnTo>
                    <a:lnTo>
                      <a:pt x="5373" y="16167"/>
                    </a:lnTo>
                    <a:lnTo>
                      <a:pt x="5199" y="15943"/>
                    </a:lnTo>
                    <a:lnTo>
                      <a:pt x="5050" y="15695"/>
                    </a:lnTo>
                    <a:lnTo>
                      <a:pt x="4950" y="15471"/>
                    </a:lnTo>
                    <a:lnTo>
                      <a:pt x="4925" y="15322"/>
                    </a:lnTo>
                    <a:lnTo>
                      <a:pt x="4950" y="15197"/>
                    </a:lnTo>
                    <a:lnTo>
                      <a:pt x="5025" y="15073"/>
                    </a:lnTo>
                    <a:lnTo>
                      <a:pt x="5149" y="14998"/>
                    </a:lnTo>
                    <a:lnTo>
                      <a:pt x="5298" y="14973"/>
                    </a:lnTo>
                    <a:lnTo>
                      <a:pt x="5423" y="14998"/>
                    </a:lnTo>
                    <a:lnTo>
                      <a:pt x="5547" y="15098"/>
                    </a:lnTo>
                    <a:lnTo>
                      <a:pt x="5622" y="15197"/>
                    </a:lnTo>
                    <a:lnTo>
                      <a:pt x="5696" y="15396"/>
                    </a:lnTo>
                    <a:lnTo>
                      <a:pt x="5796" y="15570"/>
                    </a:lnTo>
                    <a:lnTo>
                      <a:pt x="5945" y="15744"/>
                    </a:lnTo>
                    <a:lnTo>
                      <a:pt x="6094" y="15894"/>
                    </a:lnTo>
                    <a:lnTo>
                      <a:pt x="6268" y="16068"/>
                    </a:lnTo>
                    <a:lnTo>
                      <a:pt x="6442" y="16217"/>
                    </a:lnTo>
                    <a:lnTo>
                      <a:pt x="6641" y="16341"/>
                    </a:lnTo>
                    <a:lnTo>
                      <a:pt x="6840" y="16441"/>
                    </a:lnTo>
                    <a:lnTo>
                      <a:pt x="7213" y="16615"/>
                    </a:lnTo>
                    <a:lnTo>
                      <a:pt x="7537" y="16739"/>
                    </a:lnTo>
                    <a:lnTo>
                      <a:pt x="7910" y="16839"/>
                    </a:lnTo>
                    <a:lnTo>
                      <a:pt x="8457" y="16963"/>
                    </a:lnTo>
                    <a:lnTo>
                      <a:pt x="8557" y="17013"/>
                    </a:lnTo>
                    <a:lnTo>
                      <a:pt x="9253" y="16889"/>
                    </a:lnTo>
                    <a:lnTo>
                      <a:pt x="10198" y="16739"/>
                    </a:lnTo>
                    <a:lnTo>
                      <a:pt x="10671" y="16665"/>
                    </a:lnTo>
                    <a:lnTo>
                      <a:pt x="11118" y="16515"/>
                    </a:lnTo>
                    <a:lnTo>
                      <a:pt x="11417" y="16416"/>
                    </a:lnTo>
                    <a:lnTo>
                      <a:pt x="11715" y="16267"/>
                    </a:lnTo>
                    <a:lnTo>
                      <a:pt x="12014" y="16117"/>
                    </a:lnTo>
                    <a:lnTo>
                      <a:pt x="12287" y="15943"/>
                    </a:lnTo>
                    <a:lnTo>
                      <a:pt x="12536" y="15744"/>
                    </a:lnTo>
                    <a:lnTo>
                      <a:pt x="12785" y="15521"/>
                    </a:lnTo>
                    <a:lnTo>
                      <a:pt x="12984" y="15297"/>
                    </a:lnTo>
                    <a:lnTo>
                      <a:pt x="13183" y="15073"/>
                    </a:lnTo>
                    <a:lnTo>
                      <a:pt x="13382" y="14824"/>
                    </a:lnTo>
                    <a:lnTo>
                      <a:pt x="13531" y="14551"/>
                    </a:lnTo>
                    <a:lnTo>
                      <a:pt x="13655" y="14277"/>
                    </a:lnTo>
                    <a:lnTo>
                      <a:pt x="13780" y="14003"/>
                    </a:lnTo>
                    <a:lnTo>
                      <a:pt x="13854" y="13730"/>
                    </a:lnTo>
                    <a:lnTo>
                      <a:pt x="13929" y="13431"/>
                    </a:lnTo>
                    <a:lnTo>
                      <a:pt x="13954" y="13158"/>
                    </a:lnTo>
                    <a:lnTo>
                      <a:pt x="13954" y="12859"/>
                    </a:lnTo>
                    <a:lnTo>
                      <a:pt x="13630" y="12785"/>
                    </a:lnTo>
                    <a:lnTo>
                      <a:pt x="13282" y="12660"/>
                    </a:lnTo>
                    <a:lnTo>
                      <a:pt x="12984" y="12511"/>
                    </a:lnTo>
                    <a:lnTo>
                      <a:pt x="12685" y="12312"/>
                    </a:lnTo>
                    <a:lnTo>
                      <a:pt x="12586" y="12213"/>
                    </a:lnTo>
                    <a:lnTo>
                      <a:pt x="12536" y="12088"/>
                    </a:lnTo>
                    <a:lnTo>
                      <a:pt x="12561" y="11939"/>
                    </a:lnTo>
                    <a:lnTo>
                      <a:pt x="12611" y="11815"/>
                    </a:lnTo>
                    <a:lnTo>
                      <a:pt x="12735" y="11715"/>
                    </a:lnTo>
                    <a:lnTo>
                      <a:pt x="12859" y="11690"/>
                    </a:lnTo>
                    <a:lnTo>
                      <a:pt x="12984" y="11690"/>
                    </a:lnTo>
                    <a:lnTo>
                      <a:pt x="13108" y="11740"/>
                    </a:lnTo>
                    <a:lnTo>
                      <a:pt x="13282" y="11864"/>
                    </a:lnTo>
                    <a:lnTo>
                      <a:pt x="13481" y="11964"/>
                    </a:lnTo>
                    <a:lnTo>
                      <a:pt x="13680" y="12063"/>
                    </a:lnTo>
                    <a:lnTo>
                      <a:pt x="13879" y="12113"/>
                    </a:lnTo>
                    <a:lnTo>
                      <a:pt x="14103" y="12188"/>
                    </a:lnTo>
                    <a:lnTo>
                      <a:pt x="14327" y="12213"/>
                    </a:lnTo>
                    <a:lnTo>
                      <a:pt x="14775" y="12237"/>
                    </a:lnTo>
                    <a:lnTo>
                      <a:pt x="15222" y="12213"/>
                    </a:lnTo>
                    <a:lnTo>
                      <a:pt x="15670" y="12138"/>
                    </a:lnTo>
                    <a:lnTo>
                      <a:pt x="16093" y="12014"/>
                    </a:lnTo>
                    <a:lnTo>
                      <a:pt x="16466" y="11864"/>
                    </a:lnTo>
                    <a:lnTo>
                      <a:pt x="16814" y="11690"/>
                    </a:lnTo>
                    <a:lnTo>
                      <a:pt x="17113" y="11491"/>
                    </a:lnTo>
                    <a:lnTo>
                      <a:pt x="17411" y="11267"/>
                    </a:lnTo>
                    <a:lnTo>
                      <a:pt x="17685" y="11043"/>
                    </a:lnTo>
                    <a:lnTo>
                      <a:pt x="17958" y="10795"/>
                    </a:lnTo>
                    <a:lnTo>
                      <a:pt x="18207" y="10521"/>
                    </a:lnTo>
                    <a:lnTo>
                      <a:pt x="18655" y="9999"/>
                    </a:lnTo>
                    <a:lnTo>
                      <a:pt x="18306" y="9601"/>
                    </a:lnTo>
                    <a:lnTo>
                      <a:pt x="17933" y="9228"/>
                    </a:lnTo>
                    <a:lnTo>
                      <a:pt x="17511" y="8904"/>
                    </a:lnTo>
                    <a:lnTo>
                      <a:pt x="17063" y="8606"/>
                    </a:lnTo>
                    <a:lnTo>
                      <a:pt x="16590" y="8357"/>
                    </a:lnTo>
                    <a:lnTo>
                      <a:pt x="16068" y="8133"/>
                    </a:lnTo>
                    <a:lnTo>
                      <a:pt x="15546" y="7934"/>
                    </a:lnTo>
                    <a:lnTo>
                      <a:pt x="14998" y="7810"/>
                    </a:lnTo>
                    <a:lnTo>
                      <a:pt x="14874" y="7760"/>
                    </a:lnTo>
                    <a:lnTo>
                      <a:pt x="14775" y="7661"/>
                    </a:lnTo>
                    <a:lnTo>
                      <a:pt x="14725" y="7536"/>
                    </a:lnTo>
                    <a:lnTo>
                      <a:pt x="14725" y="7387"/>
                    </a:lnTo>
                    <a:lnTo>
                      <a:pt x="14775" y="7263"/>
                    </a:lnTo>
                    <a:lnTo>
                      <a:pt x="14874" y="7163"/>
                    </a:lnTo>
                    <a:lnTo>
                      <a:pt x="14998" y="7114"/>
                    </a:lnTo>
                    <a:lnTo>
                      <a:pt x="15148" y="7114"/>
                    </a:lnTo>
                    <a:lnTo>
                      <a:pt x="15720" y="7263"/>
                    </a:lnTo>
                    <a:lnTo>
                      <a:pt x="16267" y="7437"/>
                    </a:lnTo>
                    <a:lnTo>
                      <a:pt x="16814" y="7661"/>
                    </a:lnTo>
                    <a:lnTo>
                      <a:pt x="17336" y="7934"/>
                    </a:lnTo>
                    <a:lnTo>
                      <a:pt x="17809" y="8258"/>
                    </a:lnTo>
                    <a:lnTo>
                      <a:pt x="18257" y="8581"/>
                    </a:lnTo>
                    <a:lnTo>
                      <a:pt x="18680" y="8954"/>
                    </a:lnTo>
                    <a:lnTo>
                      <a:pt x="19053" y="9377"/>
                    </a:lnTo>
                    <a:lnTo>
                      <a:pt x="19202" y="9029"/>
                    </a:lnTo>
                    <a:lnTo>
                      <a:pt x="19351" y="8705"/>
                    </a:lnTo>
                    <a:lnTo>
                      <a:pt x="19451" y="8357"/>
                    </a:lnTo>
                    <a:lnTo>
                      <a:pt x="19550" y="8009"/>
                    </a:lnTo>
                    <a:lnTo>
                      <a:pt x="19625" y="7661"/>
                    </a:lnTo>
                    <a:lnTo>
                      <a:pt x="19674" y="7313"/>
                    </a:lnTo>
                    <a:lnTo>
                      <a:pt x="19724" y="6964"/>
                    </a:lnTo>
                    <a:lnTo>
                      <a:pt x="19724" y="6616"/>
                    </a:lnTo>
                    <a:lnTo>
                      <a:pt x="19724" y="6268"/>
                    </a:lnTo>
                    <a:lnTo>
                      <a:pt x="19699" y="5920"/>
                    </a:lnTo>
                    <a:lnTo>
                      <a:pt x="19674" y="5547"/>
                    </a:lnTo>
                    <a:lnTo>
                      <a:pt x="19600" y="5198"/>
                    </a:lnTo>
                    <a:lnTo>
                      <a:pt x="19525" y="4850"/>
                    </a:lnTo>
                    <a:lnTo>
                      <a:pt x="19426" y="4527"/>
                    </a:lnTo>
                    <a:lnTo>
                      <a:pt x="19301" y="4179"/>
                    </a:lnTo>
                    <a:lnTo>
                      <a:pt x="19152" y="3855"/>
                    </a:lnTo>
                    <a:lnTo>
                      <a:pt x="18978" y="3532"/>
                    </a:lnTo>
                    <a:lnTo>
                      <a:pt x="18804" y="3234"/>
                    </a:lnTo>
                    <a:lnTo>
                      <a:pt x="18630" y="2935"/>
                    </a:lnTo>
                    <a:lnTo>
                      <a:pt x="18406" y="2661"/>
                    </a:lnTo>
                    <a:lnTo>
                      <a:pt x="18182" y="2363"/>
                    </a:lnTo>
                    <a:lnTo>
                      <a:pt x="17958" y="2089"/>
                    </a:lnTo>
                    <a:lnTo>
                      <a:pt x="17685" y="1841"/>
                    </a:lnTo>
                    <a:lnTo>
                      <a:pt x="17436" y="1592"/>
                    </a:lnTo>
                    <a:lnTo>
                      <a:pt x="17137" y="1343"/>
                    </a:lnTo>
                    <a:lnTo>
                      <a:pt x="16864" y="1119"/>
                    </a:lnTo>
                    <a:lnTo>
                      <a:pt x="16541" y="896"/>
                    </a:lnTo>
                    <a:lnTo>
                      <a:pt x="16242" y="697"/>
                    </a:lnTo>
                    <a:lnTo>
                      <a:pt x="15894" y="498"/>
                    </a:lnTo>
                    <a:lnTo>
                      <a:pt x="15570" y="323"/>
                    </a:lnTo>
                    <a:lnTo>
                      <a:pt x="15222" y="149"/>
                    </a:lnTo>
                    <a:lnTo>
                      <a:pt x="148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2636107" y="2212429"/>
                <a:ext cx="292830" cy="384640"/>
              </a:xfrm>
              <a:custGeom>
                <a:avLst/>
                <a:gdLst/>
                <a:ahLst/>
                <a:cxnLst/>
                <a:rect l="l" t="t" r="r" b="b"/>
                <a:pathLst>
                  <a:path w="14203" h="18656" extrusionOk="0">
                    <a:moveTo>
                      <a:pt x="4826" y="1"/>
                    </a:moveTo>
                    <a:lnTo>
                      <a:pt x="4453" y="26"/>
                    </a:lnTo>
                    <a:lnTo>
                      <a:pt x="4104" y="76"/>
                    </a:lnTo>
                    <a:lnTo>
                      <a:pt x="3756" y="125"/>
                    </a:lnTo>
                    <a:lnTo>
                      <a:pt x="3433" y="200"/>
                    </a:lnTo>
                    <a:lnTo>
                      <a:pt x="3109" y="299"/>
                    </a:lnTo>
                    <a:lnTo>
                      <a:pt x="2786" y="399"/>
                    </a:lnTo>
                    <a:lnTo>
                      <a:pt x="2488" y="523"/>
                    </a:lnTo>
                    <a:lnTo>
                      <a:pt x="2115" y="722"/>
                    </a:lnTo>
                    <a:lnTo>
                      <a:pt x="1791" y="971"/>
                    </a:lnTo>
                    <a:lnTo>
                      <a:pt x="1518" y="1220"/>
                    </a:lnTo>
                    <a:lnTo>
                      <a:pt x="1294" y="1493"/>
                    </a:lnTo>
                    <a:lnTo>
                      <a:pt x="1095" y="1792"/>
                    </a:lnTo>
                    <a:lnTo>
                      <a:pt x="946" y="2115"/>
                    </a:lnTo>
                    <a:lnTo>
                      <a:pt x="821" y="2438"/>
                    </a:lnTo>
                    <a:lnTo>
                      <a:pt x="722" y="2762"/>
                    </a:lnTo>
                    <a:lnTo>
                      <a:pt x="1169" y="2538"/>
                    </a:lnTo>
                    <a:lnTo>
                      <a:pt x="1642" y="2339"/>
                    </a:lnTo>
                    <a:lnTo>
                      <a:pt x="2139" y="2190"/>
                    </a:lnTo>
                    <a:lnTo>
                      <a:pt x="2637" y="2040"/>
                    </a:lnTo>
                    <a:lnTo>
                      <a:pt x="3159" y="1916"/>
                    </a:lnTo>
                    <a:lnTo>
                      <a:pt x="3657" y="1841"/>
                    </a:lnTo>
                    <a:lnTo>
                      <a:pt x="4179" y="1767"/>
                    </a:lnTo>
                    <a:lnTo>
                      <a:pt x="4726" y="1742"/>
                    </a:lnTo>
                    <a:lnTo>
                      <a:pt x="5248" y="1717"/>
                    </a:lnTo>
                    <a:lnTo>
                      <a:pt x="5796" y="1742"/>
                    </a:lnTo>
                    <a:lnTo>
                      <a:pt x="6318" y="1792"/>
                    </a:lnTo>
                    <a:lnTo>
                      <a:pt x="6840" y="1866"/>
                    </a:lnTo>
                    <a:lnTo>
                      <a:pt x="7388" y="1966"/>
                    </a:lnTo>
                    <a:lnTo>
                      <a:pt x="7910" y="2090"/>
                    </a:lnTo>
                    <a:lnTo>
                      <a:pt x="8432" y="2264"/>
                    </a:lnTo>
                    <a:lnTo>
                      <a:pt x="8954" y="2438"/>
                    </a:lnTo>
                    <a:lnTo>
                      <a:pt x="9079" y="2513"/>
                    </a:lnTo>
                    <a:lnTo>
                      <a:pt x="9153" y="2637"/>
                    </a:lnTo>
                    <a:lnTo>
                      <a:pt x="9178" y="2762"/>
                    </a:lnTo>
                    <a:lnTo>
                      <a:pt x="9153" y="2911"/>
                    </a:lnTo>
                    <a:lnTo>
                      <a:pt x="9079" y="3010"/>
                    </a:lnTo>
                    <a:lnTo>
                      <a:pt x="8954" y="3110"/>
                    </a:lnTo>
                    <a:lnTo>
                      <a:pt x="8830" y="3135"/>
                    </a:lnTo>
                    <a:lnTo>
                      <a:pt x="8681" y="3110"/>
                    </a:lnTo>
                    <a:lnTo>
                      <a:pt x="8159" y="2911"/>
                    </a:lnTo>
                    <a:lnTo>
                      <a:pt x="7636" y="2762"/>
                    </a:lnTo>
                    <a:lnTo>
                      <a:pt x="7089" y="2637"/>
                    </a:lnTo>
                    <a:lnTo>
                      <a:pt x="6542" y="2538"/>
                    </a:lnTo>
                    <a:lnTo>
                      <a:pt x="6020" y="2463"/>
                    </a:lnTo>
                    <a:lnTo>
                      <a:pt x="5472" y="2438"/>
                    </a:lnTo>
                    <a:lnTo>
                      <a:pt x="4925" y="2438"/>
                    </a:lnTo>
                    <a:lnTo>
                      <a:pt x="4403" y="2463"/>
                    </a:lnTo>
                    <a:lnTo>
                      <a:pt x="3856" y="2513"/>
                    </a:lnTo>
                    <a:lnTo>
                      <a:pt x="3333" y="2612"/>
                    </a:lnTo>
                    <a:lnTo>
                      <a:pt x="2811" y="2712"/>
                    </a:lnTo>
                    <a:lnTo>
                      <a:pt x="2314" y="2861"/>
                    </a:lnTo>
                    <a:lnTo>
                      <a:pt x="1816" y="3035"/>
                    </a:lnTo>
                    <a:lnTo>
                      <a:pt x="1344" y="3234"/>
                    </a:lnTo>
                    <a:lnTo>
                      <a:pt x="871" y="3483"/>
                    </a:lnTo>
                    <a:lnTo>
                      <a:pt x="423" y="3732"/>
                    </a:lnTo>
                    <a:lnTo>
                      <a:pt x="274" y="4378"/>
                    </a:lnTo>
                    <a:lnTo>
                      <a:pt x="125" y="5000"/>
                    </a:lnTo>
                    <a:lnTo>
                      <a:pt x="50" y="5622"/>
                    </a:lnTo>
                    <a:lnTo>
                      <a:pt x="0" y="5945"/>
                    </a:lnTo>
                    <a:lnTo>
                      <a:pt x="0" y="6244"/>
                    </a:lnTo>
                    <a:lnTo>
                      <a:pt x="0" y="7637"/>
                    </a:lnTo>
                    <a:lnTo>
                      <a:pt x="771" y="7438"/>
                    </a:lnTo>
                    <a:lnTo>
                      <a:pt x="1543" y="7313"/>
                    </a:lnTo>
                    <a:lnTo>
                      <a:pt x="2338" y="7214"/>
                    </a:lnTo>
                    <a:lnTo>
                      <a:pt x="3109" y="7189"/>
                    </a:lnTo>
                    <a:lnTo>
                      <a:pt x="3905" y="7214"/>
                    </a:lnTo>
                    <a:lnTo>
                      <a:pt x="4701" y="7264"/>
                    </a:lnTo>
                    <a:lnTo>
                      <a:pt x="5522" y="7388"/>
                    </a:lnTo>
                    <a:lnTo>
                      <a:pt x="6318" y="7562"/>
                    </a:lnTo>
                    <a:lnTo>
                      <a:pt x="6467" y="7637"/>
                    </a:lnTo>
                    <a:lnTo>
                      <a:pt x="6542" y="7736"/>
                    </a:lnTo>
                    <a:lnTo>
                      <a:pt x="6592" y="7861"/>
                    </a:lnTo>
                    <a:lnTo>
                      <a:pt x="6592" y="8010"/>
                    </a:lnTo>
                    <a:lnTo>
                      <a:pt x="6517" y="8134"/>
                    </a:lnTo>
                    <a:lnTo>
                      <a:pt x="6417" y="8234"/>
                    </a:lnTo>
                    <a:lnTo>
                      <a:pt x="6293" y="8259"/>
                    </a:lnTo>
                    <a:lnTo>
                      <a:pt x="6219" y="8283"/>
                    </a:lnTo>
                    <a:lnTo>
                      <a:pt x="6169" y="8259"/>
                    </a:lnTo>
                    <a:lnTo>
                      <a:pt x="5373" y="8084"/>
                    </a:lnTo>
                    <a:lnTo>
                      <a:pt x="4577" y="7985"/>
                    </a:lnTo>
                    <a:lnTo>
                      <a:pt x="3806" y="7910"/>
                    </a:lnTo>
                    <a:lnTo>
                      <a:pt x="3035" y="7885"/>
                    </a:lnTo>
                    <a:lnTo>
                      <a:pt x="2264" y="7935"/>
                    </a:lnTo>
                    <a:lnTo>
                      <a:pt x="1518" y="8035"/>
                    </a:lnTo>
                    <a:lnTo>
                      <a:pt x="747" y="8184"/>
                    </a:lnTo>
                    <a:lnTo>
                      <a:pt x="0" y="8383"/>
                    </a:lnTo>
                    <a:lnTo>
                      <a:pt x="0" y="13905"/>
                    </a:lnTo>
                    <a:lnTo>
                      <a:pt x="299" y="13730"/>
                    </a:lnTo>
                    <a:lnTo>
                      <a:pt x="597" y="13581"/>
                    </a:lnTo>
                    <a:lnTo>
                      <a:pt x="896" y="13432"/>
                    </a:lnTo>
                    <a:lnTo>
                      <a:pt x="1244" y="13332"/>
                    </a:lnTo>
                    <a:lnTo>
                      <a:pt x="1592" y="13233"/>
                    </a:lnTo>
                    <a:lnTo>
                      <a:pt x="1940" y="13134"/>
                    </a:lnTo>
                    <a:lnTo>
                      <a:pt x="2687" y="12984"/>
                    </a:lnTo>
                    <a:lnTo>
                      <a:pt x="3184" y="12910"/>
                    </a:lnTo>
                    <a:lnTo>
                      <a:pt x="3682" y="12860"/>
                    </a:lnTo>
                    <a:lnTo>
                      <a:pt x="4179" y="12885"/>
                    </a:lnTo>
                    <a:lnTo>
                      <a:pt x="4676" y="12910"/>
                    </a:lnTo>
                    <a:lnTo>
                      <a:pt x="5174" y="12984"/>
                    </a:lnTo>
                    <a:lnTo>
                      <a:pt x="5671" y="13109"/>
                    </a:lnTo>
                    <a:lnTo>
                      <a:pt x="6119" y="13258"/>
                    </a:lnTo>
                    <a:lnTo>
                      <a:pt x="6592" y="13432"/>
                    </a:lnTo>
                    <a:lnTo>
                      <a:pt x="6691" y="13531"/>
                    </a:lnTo>
                    <a:lnTo>
                      <a:pt x="6766" y="13631"/>
                    </a:lnTo>
                    <a:lnTo>
                      <a:pt x="6791" y="13780"/>
                    </a:lnTo>
                    <a:lnTo>
                      <a:pt x="6766" y="13905"/>
                    </a:lnTo>
                    <a:lnTo>
                      <a:pt x="6666" y="14029"/>
                    </a:lnTo>
                    <a:lnTo>
                      <a:pt x="6567" y="14104"/>
                    </a:lnTo>
                    <a:lnTo>
                      <a:pt x="6417" y="14128"/>
                    </a:lnTo>
                    <a:lnTo>
                      <a:pt x="6293" y="14079"/>
                    </a:lnTo>
                    <a:lnTo>
                      <a:pt x="5895" y="13929"/>
                    </a:lnTo>
                    <a:lnTo>
                      <a:pt x="5472" y="13780"/>
                    </a:lnTo>
                    <a:lnTo>
                      <a:pt x="5025" y="13681"/>
                    </a:lnTo>
                    <a:lnTo>
                      <a:pt x="4602" y="13631"/>
                    </a:lnTo>
                    <a:lnTo>
                      <a:pt x="4154" y="13581"/>
                    </a:lnTo>
                    <a:lnTo>
                      <a:pt x="3706" y="13581"/>
                    </a:lnTo>
                    <a:lnTo>
                      <a:pt x="3259" y="13606"/>
                    </a:lnTo>
                    <a:lnTo>
                      <a:pt x="2836" y="13681"/>
                    </a:lnTo>
                    <a:lnTo>
                      <a:pt x="1965" y="13855"/>
                    </a:lnTo>
                    <a:lnTo>
                      <a:pt x="1567" y="13979"/>
                    </a:lnTo>
                    <a:lnTo>
                      <a:pt x="1219" y="14079"/>
                    </a:lnTo>
                    <a:lnTo>
                      <a:pt x="871" y="14228"/>
                    </a:lnTo>
                    <a:lnTo>
                      <a:pt x="548" y="14402"/>
                    </a:lnTo>
                    <a:lnTo>
                      <a:pt x="274" y="14601"/>
                    </a:lnTo>
                    <a:lnTo>
                      <a:pt x="0" y="14850"/>
                    </a:lnTo>
                    <a:lnTo>
                      <a:pt x="0" y="17959"/>
                    </a:lnTo>
                    <a:lnTo>
                      <a:pt x="274" y="18108"/>
                    </a:lnTo>
                    <a:lnTo>
                      <a:pt x="548" y="18257"/>
                    </a:lnTo>
                    <a:lnTo>
                      <a:pt x="821" y="18382"/>
                    </a:lnTo>
                    <a:lnTo>
                      <a:pt x="1120" y="18481"/>
                    </a:lnTo>
                    <a:lnTo>
                      <a:pt x="1418" y="18556"/>
                    </a:lnTo>
                    <a:lnTo>
                      <a:pt x="1766" y="18605"/>
                    </a:lnTo>
                    <a:lnTo>
                      <a:pt x="2139" y="18630"/>
                    </a:lnTo>
                    <a:lnTo>
                      <a:pt x="2537" y="18655"/>
                    </a:lnTo>
                    <a:lnTo>
                      <a:pt x="3010" y="18630"/>
                    </a:lnTo>
                    <a:lnTo>
                      <a:pt x="3458" y="18556"/>
                    </a:lnTo>
                    <a:lnTo>
                      <a:pt x="3856" y="18456"/>
                    </a:lnTo>
                    <a:lnTo>
                      <a:pt x="4229" y="18307"/>
                    </a:lnTo>
                    <a:lnTo>
                      <a:pt x="4477" y="18183"/>
                    </a:lnTo>
                    <a:lnTo>
                      <a:pt x="4701" y="18009"/>
                    </a:lnTo>
                    <a:lnTo>
                      <a:pt x="4900" y="17834"/>
                    </a:lnTo>
                    <a:lnTo>
                      <a:pt x="5050" y="17635"/>
                    </a:lnTo>
                    <a:lnTo>
                      <a:pt x="4776" y="17511"/>
                    </a:lnTo>
                    <a:lnTo>
                      <a:pt x="4502" y="17362"/>
                    </a:lnTo>
                    <a:lnTo>
                      <a:pt x="4229" y="17213"/>
                    </a:lnTo>
                    <a:lnTo>
                      <a:pt x="4005" y="17038"/>
                    </a:lnTo>
                    <a:lnTo>
                      <a:pt x="3781" y="16840"/>
                    </a:lnTo>
                    <a:lnTo>
                      <a:pt x="3557" y="16616"/>
                    </a:lnTo>
                    <a:lnTo>
                      <a:pt x="3383" y="16417"/>
                    </a:lnTo>
                    <a:lnTo>
                      <a:pt x="3209" y="16168"/>
                    </a:lnTo>
                    <a:lnTo>
                      <a:pt x="3159" y="16044"/>
                    </a:lnTo>
                    <a:lnTo>
                      <a:pt x="3184" y="15894"/>
                    </a:lnTo>
                    <a:lnTo>
                      <a:pt x="3234" y="15770"/>
                    </a:lnTo>
                    <a:lnTo>
                      <a:pt x="3333" y="15670"/>
                    </a:lnTo>
                    <a:lnTo>
                      <a:pt x="3458" y="15621"/>
                    </a:lnTo>
                    <a:lnTo>
                      <a:pt x="3607" y="15646"/>
                    </a:lnTo>
                    <a:lnTo>
                      <a:pt x="3731" y="15695"/>
                    </a:lnTo>
                    <a:lnTo>
                      <a:pt x="3831" y="15795"/>
                    </a:lnTo>
                    <a:lnTo>
                      <a:pt x="3980" y="15994"/>
                    </a:lnTo>
                    <a:lnTo>
                      <a:pt x="4129" y="16193"/>
                    </a:lnTo>
                    <a:lnTo>
                      <a:pt x="4328" y="16392"/>
                    </a:lnTo>
                    <a:lnTo>
                      <a:pt x="4527" y="16541"/>
                    </a:lnTo>
                    <a:lnTo>
                      <a:pt x="4751" y="16715"/>
                    </a:lnTo>
                    <a:lnTo>
                      <a:pt x="5000" y="16840"/>
                    </a:lnTo>
                    <a:lnTo>
                      <a:pt x="5248" y="16964"/>
                    </a:lnTo>
                    <a:lnTo>
                      <a:pt x="5522" y="17063"/>
                    </a:lnTo>
                    <a:lnTo>
                      <a:pt x="5547" y="17063"/>
                    </a:lnTo>
                    <a:lnTo>
                      <a:pt x="5920" y="17014"/>
                    </a:lnTo>
                    <a:lnTo>
                      <a:pt x="6268" y="16964"/>
                    </a:lnTo>
                    <a:lnTo>
                      <a:pt x="6641" y="16864"/>
                    </a:lnTo>
                    <a:lnTo>
                      <a:pt x="6990" y="16740"/>
                    </a:lnTo>
                    <a:lnTo>
                      <a:pt x="7338" y="16591"/>
                    </a:lnTo>
                    <a:lnTo>
                      <a:pt x="7661" y="16417"/>
                    </a:lnTo>
                    <a:lnTo>
                      <a:pt x="7960" y="16243"/>
                    </a:lnTo>
                    <a:lnTo>
                      <a:pt x="8258" y="16044"/>
                    </a:lnTo>
                    <a:lnTo>
                      <a:pt x="8532" y="15820"/>
                    </a:lnTo>
                    <a:lnTo>
                      <a:pt x="8805" y="15571"/>
                    </a:lnTo>
                    <a:lnTo>
                      <a:pt x="9029" y="15322"/>
                    </a:lnTo>
                    <a:lnTo>
                      <a:pt x="9228" y="15049"/>
                    </a:lnTo>
                    <a:lnTo>
                      <a:pt x="9427" y="14775"/>
                    </a:lnTo>
                    <a:lnTo>
                      <a:pt x="9576" y="14477"/>
                    </a:lnTo>
                    <a:lnTo>
                      <a:pt x="9701" y="14178"/>
                    </a:lnTo>
                    <a:lnTo>
                      <a:pt x="9775" y="13880"/>
                    </a:lnTo>
                    <a:lnTo>
                      <a:pt x="9850" y="13556"/>
                    </a:lnTo>
                    <a:lnTo>
                      <a:pt x="9875" y="13233"/>
                    </a:lnTo>
                    <a:lnTo>
                      <a:pt x="9924" y="12537"/>
                    </a:lnTo>
                    <a:lnTo>
                      <a:pt x="9949" y="12014"/>
                    </a:lnTo>
                    <a:lnTo>
                      <a:pt x="9900" y="11989"/>
                    </a:lnTo>
                    <a:lnTo>
                      <a:pt x="9576" y="11790"/>
                    </a:lnTo>
                    <a:lnTo>
                      <a:pt x="9253" y="11591"/>
                    </a:lnTo>
                    <a:lnTo>
                      <a:pt x="8905" y="11417"/>
                    </a:lnTo>
                    <a:lnTo>
                      <a:pt x="8557" y="11243"/>
                    </a:lnTo>
                    <a:lnTo>
                      <a:pt x="7835" y="10945"/>
                    </a:lnTo>
                    <a:lnTo>
                      <a:pt x="7089" y="10696"/>
                    </a:lnTo>
                    <a:lnTo>
                      <a:pt x="6318" y="10522"/>
                    </a:lnTo>
                    <a:lnTo>
                      <a:pt x="5920" y="10447"/>
                    </a:lnTo>
                    <a:lnTo>
                      <a:pt x="5522" y="10373"/>
                    </a:lnTo>
                    <a:lnTo>
                      <a:pt x="5124" y="10323"/>
                    </a:lnTo>
                    <a:lnTo>
                      <a:pt x="4726" y="10298"/>
                    </a:lnTo>
                    <a:lnTo>
                      <a:pt x="3930" y="10298"/>
                    </a:lnTo>
                    <a:lnTo>
                      <a:pt x="3781" y="10248"/>
                    </a:lnTo>
                    <a:lnTo>
                      <a:pt x="3682" y="10174"/>
                    </a:lnTo>
                    <a:lnTo>
                      <a:pt x="3607" y="10074"/>
                    </a:lnTo>
                    <a:lnTo>
                      <a:pt x="3557" y="9950"/>
                    </a:lnTo>
                    <a:lnTo>
                      <a:pt x="3582" y="9801"/>
                    </a:lnTo>
                    <a:lnTo>
                      <a:pt x="3657" y="9676"/>
                    </a:lnTo>
                    <a:lnTo>
                      <a:pt x="3781" y="9602"/>
                    </a:lnTo>
                    <a:lnTo>
                      <a:pt x="3930" y="9577"/>
                    </a:lnTo>
                    <a:lnTo>
                      <a:pt x="4751" y="9577"/>
                    </a:lnTo>
                    <a:lnTo>
                      <a:pt x="5547" y="9651"/>
                    </a:lnTo>
                    <a:lnTo>
                      <a:pt x="6343" y="9801"/>
                    </a:lnTo>
                    <a:lnTo>
                      <a:pt x="7139" y="9975"/>
                    </a:lnTo>
                    <a:lnTo>
                      <a:pt x="7910" y="10223"/>
                    </a:lnTo>
                    <a:lnTo>
                      <a:pt x="8631" y="10497"/>
                    </a:lnTo>
                    <a:lnTo>
                      <a:pt x="9352" y="10845"/>
                    </a:lnTo>
                    <a:lnTo>
                      <a:pt x="10024" y="11243"/>
                    </a:lnTo>
                    <a:lnTo>
                      <a:pt x="10099" y="10895"/>
                    </a:lnTo>
                    <a:lnTo>
                      <a:pt x="10223" y="10547"/>
                    </a:lnTo>
                    <a:lnTo>
                      <a:pt x="10372" y="10223"/>
                    </a:lnTo>
                    <a:lnTo>
                      <a:pt x="10546" y="9900"/>
                    </a:lnTo>
                    <a:lnTo>
                      <a:pt x="10770" y="9602"/>
                    </a:lnTo>
                    <a:lnTo>
                      <a:pt x="10994" y="9328"/>
                    </a:lnTo>
                    <a:lnTo>
                      <a:pt x="11218" y="9079"/>
                    </a:lnTo>
                    <a:lnTo>
                      <a:pt x="11491" y="8806"/>
                    </a:lnTo>
                    <a:lnTo>
                      <a:pt x="11989" y="8333"/>
                    </a:lnTo>
                    <a:lnTo>
                      <a:pt x="12188" y="8159"/>
                    </a:lnTo>
                    <a:lnTo>
                      <a:pt x="12238" y="8109"/>
                    </a:lnTo>
                    <a:lnTo>
                      <a:pt x="11715" y="7637"/>
                    </a:lnTo>
                    <a:lnTo>
                      <a:pt x="11442" y="7388"/>
                    </a:lnTo>
                    <a:lnTo>
                      <a:pt x="11143" y="7164"/>
                    </a:lnTo>
                    <a:lnTo>
                      <a:pt x="10845" y="6940"/>
                    </a:lnTo>
                    <a:lnTo>
                      <a:pt x="10497" y="6741"/>
                    </a:lnTo>
                    <a:lnTo>
                      <a:pt x="10148" y="6542"/>
                    </a:lnTo>
                    <a:lnTo>
                      <a:pt x="9750" y="6368"/>
                    </a:lnTo>
                    <a:lnTo>
                      <a:pt x="9352" y="6194"/>
                    </a:lnTo>
                    <a:lnTo>
                      <a:pt x="8905" y="6045"/>
                    </a:lnTo>
                    <a:lnTo>
                      <a:pt x="8432" y="5896"/>
                    </a:lnTo>
                    <a:lnTo>
                      <a:pt x="7935" y="5796"/>
                    </a:lnTo>
                    <a:lnTo>
                      <a:pt x="7388" y="5697"/>
                    </a:lnTo>
                    <a:lnTo>
                      <a:pt x="6815" y="5647"/>
                    </a:lnTo>
                    <a:lnTo>
                      <a:pt x="6194" y="5597"/>
                    </a:lnTo>
                    <a:lnTo>
                      <a:pt x="5522" y="5597"/>
                    </a:lnTo>
                    <a:lnTo>
                      <a:pt x="5373" y="5547"/>
                    </a:lnTo>
                    <a:lnTo>
                      <a:pt x="5273" y="5473"/>
                    </a:lnTo>
                    <a:lnTo>
                      <a:pt x="5199" y="5373"/>
                    </a:lnTo>
                    <a:lnTo>
                      <a:pt x="5174" y="5224"/>
                    </a:lnTo>
                    <a:lnTo>
                      <a:pt x="5199" y="5100"/>
                    </a:lnTo>
                    <a:lnTo>
                      <a:pt x="5273" y="4975"/>
                    </a:lnTo>
                    <a:lnTo>
                      <a:pt x="5373" y="4901"/>
                    </a:lnTo>
                    <a:lnTo>
                      <a:pt x="5522" y="4876"/>
                    </a:lnTo>
                    <a:lnTo>
                      <a:pt x="6243" y="4901"/>
                    </a:lnTo>
                    <a:lnTo>
                      <a:pt x="6915" y="4926"/>
                    </a:lnTo>
                    <a:lnTo>
                      <a:pt x="7537" y="5000"/>
                    </a:lnTo>
                    <a:lnTo>
                      <a:pt x="8109" y="5100"/>
                    </a:lnTo>
                    <a:lnTo>
                      <a:pt x="8656" y="5224"/>
                    </a:lnTo>
                    <a:lnTo>
                      <a:pt x="9153" y="5373"/>
                    </a:lnTo>
                    <a:lnTo>
                      <a:pt x="9626" y="5523"/>
                    </a:lnTo>
                    <a:lnTo>
                      <a:pt x="10074" y="5722"/>
                    </a:lnTo>
                    <a:lnTo>
                      <a:pt x="10497" y="5921"/>
                    </a:lnTo>
                    <a:lnTo>
                      <a:pt x="10870" y="6119"/>
                    </a:lnTo>
                    <a:lnTo>
                      <a:pt x="11243" y="6368"/>
                    </a:lnTo>
                    <a:lnTo>
                      <a:pt x="11591" y="6592"/>
                    </a:lnTo>
                    <a:lnTo>
                      <a:pt x="11914" y="6841"/>
                    </a:lnTo>
                    <a:lnTo>
                      <a:pt x="12213" y="7114"/>
                    </a:lnTo>
                    <a:lnTo>
                      <a:pt x="12760" y="7637"/>
                    </a:lnTo>
                    <a:lnTo>
                      <a:pt x="13058" y="7363"/>
                    </a:lnTo>
                    <a:lnTo>
                      <a:pt x="13332" y="7065"/>
                    </a:lnTo>
                    <a:lnTo>
                      <a:pt x="13556" y="6791"/>
                    </a:lnTo>
                    <a:lnTo>
                      <a:pt x="13780" y="6468"/>
                    </a:lnTo>
                    <a:lnTo>
                      <a:pt x="13904" y="6219"/>
                    </a:lnTo>
                    <a:lnTo>
                      <a:pt x="14028" y="5945"/>
                    </a:lnTo>
                    <a:lnTo>
                      <a:pt x="14103" y="5647"/>
                    </a:lnTo>
                    <a:lnTo>
                      <a:pt x="14178" y="5324"/>
                    </a:lnTo>
                    <a:lnTo>
                      <a:pt x="14203" y="5025"/>
                    </a:lnTo>
                    <a:lnTo>
                      <a:pt x="14178" y="4727"/>
                    </a:lnTo>
                    <a:lnTo>
                      <a:pt x="14103" y="4478"/>
                    </a:lnTo>
                    <a:lnTo>
                      <a:pt x="14053" y="4354"/>
                    </a:lnTo>
                    <a:lnTo>
                      <a:pt x="13979" y="4229"/>
                    </a:lnTo>
                    <a:lnTo>
                      <a:pt x="13630" y="3831"/>
                    </a:lnTo>
                    <a:lnTo>
                      <a:pt x="13556" y="3831"/>
                    </a:lnTo>
                    <a:lnTo>
                      <a:pt x="13282" y="3881"/>
                    </a:lnTo>
                    <a:lnTo>
                      <a:pt x="13034" y="3931"/>
                    </a:lnTo>
                    <a:lnTo>
                      <a:pt x="12760" y="4030"/>
                    </a:lnTo>
                    <a:lnTo>
                      <a:pt x="12536" y="4155"/>
                    </a:lnTo>
                    <a:lnTo>
                      <a:pt x="12312" y="4304"/>
                    </a:lnTo>
                    <a:lnTo>
                      <a:pt x="12138" y="4478"/>
                    </a:lnTo>
                    <a:lnTo>
                      <a:pt x="11989" y="4677"/>
                    </a:lnTo>
                    <a:lnTo>
                      <a:pt x="11889" y="4901"/>
                    </a:lnTo>
                    <a:lnTo>
                      <a:pt x="11840" y="4975"/>
                    </a:lnTo>
                    <a:lnTo>
                      <a:pt x="11740" y="5050"/>
                    </a:lnTo>
                    <a:lnTo>
                      <a:pt x="11666" y="5100"/>
                    </a:lnTo>
                    <a:lnTo>
                      <a:pt x="11541" y="5125"/>
                    </a:lnTo>
                    <a:lnTo>
                      <a:pt x="11417" y="5100"/>
                    </a:lnTo>
                    <a:lnTo>
                      <a:pt x="11292" y="5000"/>
                    </a:lnTo>
                    <a:lnTo>
                      <a:pt x="11218" y="4901"/>
                    </a:lnTo>
                    <a:lnTo>
                      <a:pt x="11193" y="4776"/>
                    </a:lnTo>
                    <a:lnTo>
                      <a:pt x="11218" y="4627"/>
                    </a:lnTo>
                    <a:lnTo>
                      <a:pt x="11342" y="4378"/>
                    </a:lnTo>
                    <a:lnTo>
                      <a:pt x="11516" y="4130"/>
                    </a:lnTo>
                    <a:lnTo>
                      <a:pt x="11715" y="3906"/>
                    </a:lnTo>
                    <a:lnTo>
                      <a:pt x="11939" y="3707"/>
                    </a:lnTo>
                    <a:lnTo>
                      <a:pt x="12188" y="3558"/>
                    </a:lnTo>
                    <a:lnTo>
                      <a:pt x="12461" y="3408"/>
                    </a:lnTo>
                    <a:lnTo>
                      <a:pt x="12735" y="3284"/>
                    </a:lnTo>
                    <a:lnTo>
                      <a:pt x="13034" y="3209"/>
                    </a:lnTo>
                    <a:lnTo>
                      <a:pt x="12536" y="2762"/>
                    </a:lnTo>
                    <a:lnTo>
                      <a:pt x="12014" y="2339"/>
                    </a:lnTo>
                    <a:lnTo>
                      <a:pt x="11467" y="1941"/>
                    </a:lnTo>
                    <a:lnTo>
                      <a:pt x="10870" y="1568"/>
                    </a:lnTo>
                    <a:lnTo>
                      <a:pt x="10273" y="1245"/>
                    </a:lnTo>
                    <a:lnTo>
                      <a:pt x="9626" y="946"/>
                    </a:lnTo>
                    <a:lnTo>
                      <a:pt x="8979" y="697"/>
                    </a:lnTo>
                    <a:lnTo>
                      <a:pt x="8308" y="449"/>
                    </a:lnTo>
                    <a:lnTo>
                      <a:pt x="7910" y="349"/>
                    </a:lnTo>
                    <a:lnTo>
                      <a:pt x="7512" y="250"/>
                    </a:lnTo>
                    <a:lnTo>
                      <a:pt x="7114" y="175"/>
                    </a:lnTo>
                    <a:lnTo>
                      <a:pt x="6716" y="100"/>
                    </a:lnTo>
                    <a:lnTo>
                      <a:pt x="6343" y="51"/>
                    </a:lnTo>
                    <a:lnTo>
                      <a:pt x="59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2328927" y="2212429"/>
                <a:ext cx="292336" cy="384640"/>
              </a:xfrm>
              <a:custGeom>
                <a:avLst/>
                <a:gdLst/>
                <a:ahLst/>
                <a:cxnLst/>
                <a:rect l="l" t="t" r="r" b="b"/>
                <a:pathLst>
                  <a:path w="14179" h="18656" extrusionOk="0">
                    <a:moveTo>
                      <a:pt x="8880" y="1"/>
                    </a:moveTo>
                    <a:lnTo>
                      <a:pt x="8159" y="26"/>
                    </a:lnTo>
                    <a:lnTo>
                      <a:pt x="7413" y="100"/>
                    </a:lnTo>
                    <a:lnTo>
                      <a:pt x="6642" y="250"/>
                    </a:lnTo>
                    <a:lnTo>
                      <a:pt x="5871" y="449"/>
                    </a:lnTo>
                    <a:lnTo>
                      <a:pt x="5199" y="697"/>
                    </a:lnTo>
                    <a:lnTo>
                      <a:pt x="4553" y="946"/>
                    </a:lnTo>
                    <a:lnTo>
                      <a:pt x="3931" y="1245"/>
                    </a:lnTo>
                    <a:lnTo>
                      <a:pt x="3309" y="1568"/>
                    </a:lnTo>
                    <a:lnTo>
                      <a:pt x="2737" y="1941"/>
                    </a:lnTo>
                    <a:lnTo>
                      <a:pt x="2165" y="2339"/>
                    </a:lnTo>
                    <a:lnTo>
                      <a:pt x="1642" y="2762"/>
                    </a:lnTo>
                    <a:lnTo>
                      <a:pt x="1145" y="3209"/>
                    </a:lnTo>
                    <a:lnTo>
                      <a:pt x="1444" y="3284"/>
                    </a:lnTo>
                    <a:lnTo>
                      <a:pt x="1742" y="3408"/>
                    </a:lnTo>
                    <a:lnTo>
                      <a:pt x="2016" y="3558"/>
                    </a:lnTo>
                    <a:lnTo>
                      <a:pt x="2264" y="3707"/>
                    </a:lnTo>
                    <a:lnTo>
                      <a:pt x="2488" y="3906"/>
                    </a:lnTo>
                    <a:lnTo>
                      <a:pt x="2687" y="4130"/>
                    </a:lnTo>
                    <a:lnTo>
                      <a:pt x="2836" y="4378"/>
                    </a:lnTo>
                    <a:lnTo>
                      <a:pt x="2961" y="4627"/>
                    </a:lnTo>
                    <a:lnTo>
                      <a:pt x="2986" y="4776"/>
                    </a:lnTo>
                    <a:lnTo>
                      <a:pt x="2961" y="4901"/>
                    </a:lnTo>
                    <a:lnTo>
                      <a:pt x="2886" y="5025"/>
                    </a:lnTo>
                    <a:lnTo>
                      <a:pt x="2762" y="5100"/>
                    </a:lnTo>
                    <a:lnTo>
                      <a:pt x="2637" y="5125"/>
                    </a:lnTo>
                    <a:lnTo>
                      <a:pt x="2538" y="5100"/>
                    </a:lnTo>
                    <a:lnTo>
                      <a:pt x="2438" y="5050"/>
                    </a:lnTo>
                    <a:lnTo>
                      <a:pt x="2364" y="4975"/>
                    </a:lnTo>
                    <a:lnTo>
                      <a:pt x="2314" y="4901"/>
                    </a:lnTo>
                    <a:lnTo>
                      <a:pt x="2190" y="4677"/>
                    </a:lnTo>
                    <a:lnTo>
                      <a:pt x="2040" y="4478"/>
                    </a:lnTo>
                    <a:lnTo>
                      <a:pt x="1866" y="4304"/>
                    </a:lnTo>
                    <a:lnTo>
                      <a:pt x="1642" y="4155"/>
                    </a:lnTo>
                    <a:lnTo>
                      <a:pt x="1419" y="4030"/>
                    </a:lnTo>
                    <a:lnTo>
                      <a:pt x="1170" y="3931"/>
                    </a:lnTo>
                    <a:lnTo>
                      <a:pt x="896" y="3881"/>
                    </a:lnTo>
                    <a:lnTo>
                      <a:pt x="623" y="3831"/>
                    </a:lnTo>
                    <a:lnTo>
                      <a:pt x="548" y="3831"/>
                    </a:lnTo>
                    <a:lnTo>
                      <a:pt x="200" y="4229"/>
                    </a:lnTo>
                    <a:lnTo>
                      <a:pt x="150" y="4354"/>
                    </a:lnTo>
                    <a:lnTo>
                      <a:pt x="76" y="4478"/>
                    </a:lnTo>
                    <a:lnTo>
                      <a:pt x="26" y="4752"/>
                    </a:lnTo>
                    <a:lnTo>
                      <a:pt x="1" y="5025"/>
                    </a:lnTo>
                    <a:lnTo>
                      <a:pt x="26" y="5324"/>
                    </a:lnTo>
                    <a:lnTo>
                      <a:pt x="76" y="5647"/>
                    </a:lnTo>
                    <a:lnTo>
                      <a:pt x="150" y="5945"/>
                    </a:lnTo>
                    <a:lnTo>
                      <a:pt x="275" y="6219"/>
                    </a:lnTo>
                    <a:lnTo>
                      <a:pt x="424" y="6468"/>
                    </a:lnTo>
                    <a:lnTo>
                      <a:pt x="623" y="6791"/>
                    </a:lnTo>
                    <a:lnTo>
                      <a:pt x="871" y="7065"/>
                    </a:lnTo>
                    <a:lnTo>
                      <a:pt x="1120" y="7363"/>
                    </a:lnTo>
                    <a:lnTo>
                      <a:pt x="1419" y="7637"/>
                    </a:lnTo>
                    <a:lnTo>
                      <a:pt x="1991" y="7114"/>
                    </a:lnTo>
                    <a:lnTo>
                      <a:pt x="2289" y="6841"/>
                    </a:lnTo>
                    <a:lnTo>
                      <a:pt x="2613" y="6592"/>
                    </a:lnTo>
                    <a:lnTo>
                      <a:pt x="2936" y="6368"/>
                    </a:lnTo>
                    <a:lnTo>
                      <a:pt x="3309" y="6119"/>
                    </a:lnTo>
                    <a:lnTo>
                      <a:pt x="3682" y="5921"/>
                    </a:lnTo>
                    <a:lnTo>
                      <a:pt x="4105" y="5722"/>
                    </a:lnTo>
                    <a:lnTo>
                      <a:pt x="4553" y="5523"/>
                    </a:lnTo>
                    <a:lnTo>
                      <a:pt x="5025" y="5373"/>
                    </a:lnTo>
                    <a:lnTo>
                      <a:pt x="5523" y="5224"/>
                    </a:lnTo>
                    <a:lnTo>
                      <a:pt x="6070" y="5100"/>
                    </a:lnTo>
                    <a:lnTo>
                      <a:pt x="6667" y="5000"/>
                    </a:lnTo>
                    <a:lnTo>
                      <a:pt x="7289" y="4926"/>
                    </a:lnTo>
                    <a:lnTo>
                      <a:pt x="7960" y="4901"/>
                    </a:lnTo>
                    <a:lnTo>
                      <a:pt x="8656" y="4876"/>
                    </a:lnTo>
                    <a:lnTo>
                      <a:pt x="8806" y="4901"/>
                    </a:lnTo>
                    <a:lnTo>
                      <a:pt x="8905" y="4975"/>
                    </a:lnTo>
                    <a:lnTo>
                      <a:pt x="9005" y="5100"/>
                    </a:lnTo>
                    <a:lnTo>
                      <a:pt x="9030" y="5224"/>
                    </a:lnTo>
                    <a:lnTo>
                      <a:pt x="9005" y="5373"/>
                    </a:lnTo>
                    <a:lnTo>
                      <a:pt x="8905" y="5473"/>
                    </a:lnTo>
                    <a:lnTo>
                      <a:pt x="8806" y="5547"/>
                    </a:lnTo>
                    <a:lnTo>
                      <a:pt x="8656" y="5597"/>
                    </a:lnTo>
                    <a:lnTo>
                      <a:pt x="8010" y="5597"/>
                    </a:lnTo>
                    <a:lnTo>
                      <a:pt x="7388" y="5647"/>
                    </a:lnTo>
                    <a:lnTo>
                      <a:pt x="6791" y="5697"/>
                    </a:lnTo>
                    <a:lnTo>
                      <a:pt x="6269" y="5796"/>
                    </a:lnTo>
                    <a:lnTo>
                      <a:pt x="5746" y="5896"/>
                    </a:lnTo>
                    <a:lnTo>
                      <a:pt x="5274" y="6045"/>
                    </a:lnTo>
                    <a:lnTo>
                      <a:pt x="4851" y="6194"/>
                    </a:lnTo>
                    <a:lnTo>
                      <a:pt x="4428" y="6368"/>
                    </a:lnTo>
                    <a:lnTo>
                      <a:pt x="4055" y="6542"/>
                    </a:lnTo>
                    <a:lnTo>
                      <a:pt x="3682" y="6741"/>
                    </a:lnTo>
                    <a:lnTo>
                      <a:pt x="3359" y="6940"/>
                    </a:lnTo>
                    <a:lnTo>
                      <a:pt x="3035" y="7164"/>
                    </a:lnTo>
                    <a:lnTo>
                      <a:pt x="2737" y="7388"/>
                    </a:lnTo>
                    <a:lnTo>
                      <a:pt x="2463" y="7637"/>
                    </a:lnTo>
                    <a:lnTo>
                      <a:pt x="1941" y="8109"/>
                    </a:lnTo>
                    <a:lnTo>
                      <a:pt x="1991" y="8159"/>
                    </a:lnTo>
                    <a:lnTo>
                      <a:pt x="2190" y="8333"/>
                    </a:lnTo>
                    <a:lnTo>
                      <a:pt x="2712" y="8806"/>
                    </a:lnTo>
                    <a:lnTo>
                      <a:pt x="2961" y="9079"/>
                    </a:lnTo>
                    <a:lnTo>
                      <a:pt x="3209" y="9328"/>
                    </a:lnTo>
                    <a:lnTo>
                      <a:pt x="3433" y="9602"/>
                    </a:lnTo>
                    <a:lnTo>
                      <a:pt x="3632" y="9900"/>
                    </a:lnTo>
                    <a:lnTo>
                      <a:pt x="3806" y="10223"/>
                    </a:lnTo>
                    <a:lnTo>
                      <a:pt x="3956" y="10547"/>
                    </a:lnTo>
                    <a:lnTo>
                      <a:pt x="4080" y="10895"/>
                    </a:lnTo>
                    <a:lnTo>
                      <a:pt x="4155" y="11243"/>
                    </a:lnTo>
                    <a:lnTo>
                      <a:pt x="4478" y="11044"/>
                    </a:lnTo>
                    <a:lnTo>
                      <a:pt x="4826" y="10845"/>
                    </a:lnTo>
                    <a:lnTo>
                      <a:pt x="5547" y="10497"/>
                    </a:lnTo>
                    <a:lnTo>
                      <a:pt x="6294" y="10223"/>
                    </a:lnTo>
                    <a:lnTo>
                      <a:pt x="7065" y="9975"/>
                    </a:lnTo>
                    <a:lnTo>
                      <a:pt x="7836" y="9801"/>
                    </a:lnTo>
                    <a:lnTo>
                      <a:pt x="8632" y="9651"/>
                    </a:lnTo>
                    <a:lnTo>
                      <a:pt x="9452" y="9577"/>
                    </a:lnTo>
                    <a:lnTo>
                      <a:pt x="10273" y="9577"/>
                    </a:lnTo>
                    <a:lnTo>
                      <a:pt x="10398" y="9602"/>
                    </a:lnTo>
                    <a:lnTo>
                      <a:pt x="10522" y="9676"/>
                    </a:lnTo>
                    <a:lnTo>
                      <a:pt x="10597" y="9801"/>
                    </a:lnTo>
                    <a:lnTo>
                      <a:pt x="10621" y="9950"/>
                    </a:lnTo>
                    <a:lnTo>
                      <a:pt x="10621" y="10000"/>
                    </a:lnTo>
                    <a:lnTo>
                      <a:pt x="10597" y="10074"/>
                    </a:lnTo>
                    <a:lnTo>
                      <a:pt x="10497" y="10174"/>
                    </a:lnTo>
                    <a:lnTo>
                      <a:pt x="10398" y="10248"/>
                    </a:lnTo>
                    <a:lnTo>
                      <a:pt x="10248" y="10298"/>
                    </a:lnTo>
                    <a:lnTo>
                      <a:pt x="9452" y="10298"/>
                    </a:lnTo>
                    <a:lnTo>
                      <a:pt x="9054" y="10323"/>
                    </a:lnTo>
                    <a:lnTo>
                      <a:pt x="8656" y="10373"/>
                    </a:lnTo>
                    <a:lnTo>
                      <a:pt x="7861" y="10522"/>
                    </a:lnTo>
                    <a:lnTo>
                      <a:pt x="7090" y="10696"/>
                    </a:lnTo>
                    <a:lnTo>
                      <a:pt x="6343" y="10945"/>
                    </a:lnTo>
                    <a:lnTo>
                      <a:pt x="5970" y="11094"/>
                    </a:lnTo>
                    <a:lnTo>
                      <a:pt x="5622" y="11243"/>
                    </a:lnTo>
                    <a:lnTo>
                      <a:pt x="5274" y="11417"/>
                    </a:lnTo>
                    <a:lnTo>
                      <a:pt x="4926" y="11591"/>
                    </a:lnTo>
                    <a:lnTo>
                      <a:pt x="4602" y="11790"/>
                    </a:lnTo>
                    <a:lnTo>
                      <a:pt x="4279" y="11989"/>
                    </a:lnTo>
                    <a:lnTo>
                      <a:pt x="4254" y="12014"/>
                    </a:lnTo>
                    <a:lnTo>
                      <a:pt x="4279" y="12537"/>
                    </a:lnTo>
                    <a:lnTo>
                      <a:pt x="4304" y="13233"/>
                    </a:lnTo>
                    <a:lnTo>
                      <a:pt x="4354" y="13556"/>
                    </a:lnTo>
                    <a:lnTo>
                      <a:pt x="4403" y="13880"/>
                    </a:lnTo>
                    <a:lnTo>
                      <a:pt x="4503" y="14178"/>
                    </a:lnTo>
                    <a:lnTo>
                      <a:pt x="4627" y="14477"/>
                    </a:lnTo>
                    <a:lnTo>
                      <a:pt x="4776" y="14775"/>
                    </a:lnTo>
                    <a:lnTo>
                      <a:pt x="4951" y="15049"/>
                    </a:lnTo>
                    <a:lnTo>
                      <a:pt x="5149" y="15322"/>
                    </a:lnTo>
                    <a:lnTo>
                      <a:pt x="5398" y="15571"/>
                    </a:lnTo>
                    <a:lnTo>
                      <a:pt x="5647" y="15820"/>
                    </a:lnTo>
                    <a:lnTo>
                      <a:pt x="5921" y="16044"/>
                    </a:lnTo>
                    <a:lnTo>
                      <a:pt x="6219" y="16243"/>
                    </a:lnTo>
                    <a:lnTo>
                      <a:pt x="6517" y="16417"/>
                    </a:lnTo>
                    <a:lnTo>
                      <a:pt x="6866" y="16591"/>
                    </a:lnTo>
                    <a:lnTo>
                      <a:pt x="7189" y="16740"/>
                    </a:lnTo>
                    <a:lnTo>
                      <a:pt x="7537" y="16864"/>
                    </a:lnTo>
                    <a:lnTo>
                      <a:pt x="7910" y="16964"/>
                    </a:lnTo>
                    <a:lnTo>
                      <a:pt x="8283" y="17014"/>
                    </a:lnTo>
                    <a:lnTo>
                      <a:pt x="8656" y="17063"/>
                    </a:lnTo>
                    <a:lnTo>
                      <a:pt x="8681" y="17063"/>
                    </a:lnTo>
                    <a:lnTo>
                      <a:pt x="8930" y="16964"/>
                    </a:lnTo>
                    <a:lnTo>
                      <a:pt x="9179" y="16840"/>
                    </a:lnTo>
                    <a:lnTo>
                      <a:pt x="9428" y="16715"/>
                    </a:lnTo>
                    <a:lnTo>
                      <a:pt x="9651" y="16541"/>
                    </a:lnTo>
                    <a:lnTo>
                      <a:pt x="9850" y="16392"/>
                    </a:lnTo>
                    <a:lnTo>
                      <a:pt x="10049" y="16193"/>
                    </a:lnTo>
                    <a:lnTo>
                      <a:pt x="10223" y="15994"/>
                    </a:lnTo>
                    <a:lnTo>
                      <a:pt x="10373" y="15795"/>
                    </a:lnTo>
                    <a:lnTo>
                      <a:pt x="10472" y="15695"/>
                    </a:lnTo>
                    <a:lnTo>
                      <a:pt x="10597" y="15646"/>
                    </a:lnTo>
                    <a:lnTo>
                      <a:pt x="10721" y="15621"/>
                    </a:lnTo>
                    <a:lnTo>
                      <a:pt x="10870" y="15670"/>
                    </a:lnTo>
                    <a:lnTo>
                      <a:pt x="10970" y="15770"/>
                    </a:lnTo>
                    <a:lnTo>
                      <a:pt x="11019" y="15894"/>
                    </a:lnTo>
                    <a:lnTo>
                      <a:pt x="11019" y="16044"/>
                    </a:lnTo>
                    <a:lnTo>
                      <a:pt x="10970" y="16168"/>
                    </a:lnTo>
                    <a:lnTo>
                      <a:pt x="10796" y="16417"/>
                    </a:lnTo>
                    <a:lnTo>
                      <a:pt x="10621" y="16641"/>
                    </a:lnTo>
                    <a:lnTo>
                      <a:pt x="10422" y="16840"/>
                    </a:lnTo>
                    <a:lnTo>
                      <a:pt x="10199" y="17038"/>
                    </a:lnTo>
                    <a:lnTo>
                      <a:pt x="9950" y="17213"/>
                    </a:lnTo>
                    <a:lnTo>
                      <a:pt x="9701" y="17362"/>
                    </a:lnTo>
                    <a:lnTo>
                      <a:pt x="9428" y="17511"/>
                    </a:lnTo>
                    <a:lnTo>
                      <a:pt x="9129" y="17635"/>
                    </a:lnTo>
                    <a:lnTo>
                      <a:pt x="9303" y="17834"/>
                    </a:lnTo>
                    <a:lnTo>
                      <a:pt x="9477" y="18009"/>
                    </a:lnTo>
                    <a:lnTo>
                      <a:pt x="9701" y="18183"/>
                    </a:lnTo>
                    <a:lnTo>
                      <a:pt x="9975" y="18307"/>
                    </a:lnTo>
                    <a:lnTo>
                      <a:pt x="10323" y="18456"/>
                    </a:lnTo>
                    <a:lnTo>
                      <a:pt x="10746" y="18556"/>
                    </a:lnTo>
                    <a:lnTo>
                      <a:pt x="11169" y="18630"/>
                    </a:lnTo>
                    <a:lnTo>
                      <a:pt x="11641" y="18655"/>
                    </a:lnTo>
                    <a:lnTo>
                      <a:pt x="12039" y="18630"/>
                    </a:lnTo>
                    <a:lnTo>
                      <a:pt x="12412" y="18605"/>
                    </a:lnTo>
                    <a:lnTo>
                      <a:pt x="12760" y="18556"/>
                    </a:lnTo>
                    <a:lnTo>
                      <a:pt x="13084" y="18481"/>
                    </a:lnTo>
                    <a:lnTo>
                      <a:pt x="13382" y="18382"/>
                    </a:lnTo>
                    <a:lnTo>
                      <a:pt x="13656" y="18257"/>
                    </a:lnTo>
                    <a:lnTo>
                      <a:pt x="13929" y="18108"/>
                    </a:lnTo>
                    <a:lnTo>
                      <a:pt x="14178" y="17959"/>
                    </a:lnTo>
                    <a:lnTo>
                      <a:pt x="14178" y="14850"/>
                    </a:lnTo>
                    <a:lnTo>
                      <a:pt x="13929" y="14601"/>
                    </a:lnTo>
                    <a:lnTo>
                      <a:pt x="13631" y="14402"/>
                    </a:lnTo>
                    <a:lnTo>
                      <a:pt x="13308" y="14228"/>
                    </a:lnTo>
                    <a:lnTo>
                      <a:pt x="12984" y="14079"/>
                    </a:lnTo>
                    <a:lnTo>
                      <a:pt x="12611" y="13979"/>
                    </a:lnTo>
                    <a:lnTo>
                      <a:pt x="12213" y="13855"/>
                    </a:lnTo>
                    <a:lnTo>
                      <a:pt x="11368" y="13681"/>
                    </a:lnTo>
                    <a:lnTo>
                      <a:pt x="10920" y="13606"/>
                    </a:lnTo>
                    <a:lnTo>
                      <a:pt x="10472" y="13581"/>
                    </a:lnTo>
                    <a:lnTo>
                      <a:pt x="10024" y="13581"/>
                    </a:lnTo>
                    <a:lnTo>
                      <a:pt x="9602" y="13631"/>
                    </a:lnTo>
                    <a:lnTo>
                      <a:pt x="9154" y="13681"/>
                    </a:lnTo>
                    <a:lnTo>
                      <a:pt x="8731" y="13780"/>
                    </a:lnTo>
                    <a:lnTo>
                      <a:pt x="8308" y="13929"/>
                    </a:lnTo>
                    <a:lnTo>
                      <a:pt x="7910" y="14079"/>
                    </a:lnTo>
                    <a:lnTo>
                      <a:pt x="7761" y="14104"/>
                    </a:lnTo>
                    <a:lnTo>
                      <a:pt x="7637" y="14104"/>
                    </a:lnTo>
                    <a:lnTo>
                      <a:pt x="7512" y="14029"/>
                    </a:lnTo>
                    <a:lnTo>
                      <a:pt x="7438" y="13905"/>
                    </a:lnTo>
                    <a:lnTo>
                      <a:pt x="7388" y="13780"/>
                    </a:lnTo>
                    <a:lnTo>
                      <a:pt x="7413" y="13631"/>
                    </a:lnTo>
                    <a:lnTo>
                      <a:pt x="7487" y="13531"/>
                    </a:lnTo>
                    <a:lnTo>
                      <a:pt x="7612" y="13432"/>
                    </a:lnTo>
                    <a:lnTo>
                      <a:pt x="8060" y="13258"/>
                    </a:lnTo>
                    <a:lnTo>
                      <a:pt x="8532" y="13109"/>
                    </a:lnTo>
                    <a:lnTo>
                      <a:pt x="9005" y="12984"/>
                    </a:lnTo>
                    <a:lnTo>
                      <a:pt x="9502" y="12910"/>
                    </a:lnTo>
                    <a:lnTo>
                      <a:pt x="10000" y="12885"/>
                    </a:lnTo>
                    <a:lnTo>
                      <a:pt x="10497" y="12860"/>
                    </a:lnTo>
                    <a:lnTo>
                      <a:pt x="10994" y="12910"/>
                    </a:lnTo>
                    <a:lnTo>
                      <a:pt x="11492" y="12984"/>
                    </a:lnTo>
                    <a:lnTo>
                      <a:pt x="12238" y="13134"/>
                    </a:lnTo>
                    <a:lnTo>
                      <a:pt x="12611" y="13233"/>
                    </a:lnTo>
                    <a:lnTo>
                      <a:pt x="12959" y="13332"/>
                    </a:lnTo>
                    <a:lnTo>
                      <a:pt x="13283" y="13432"/>
                    </a:lnTo>
                    <a:lnTo>
                      <a:pt x="13606" y="13581"/>
                    </a:lnTo>
                    <a:lnTo>
                      <a:pt x="13905" y="13730"/>
                    </a:lnTo>
                    <a:lnTo>
                      <a:pt x="14178" y="13905"/>
                    </a:lnTo>
                    <a:lnTo>
                      <a:pt x="14178" y="8383"/>
                    </a:lnTo>
                    <a:lnTo>
                      <a:pt x="13432" y="8184"/>
                    </a:lnTo>
                    <a:lnTo>
                      <a:pt x="12686" y="8035"/>
                    </a:lnTo>
                    <a:lnTo>
                      <a:pt x="11915" y="7935"/>
                    </a:lnTo>
                    <a:lnTo>
                      <a:pt x="11169" y="7885"/>
                    </a:lnTo>
                    <a:lnTo>
                      <a:pt x="10398" y="7910"/>
                    </a:lnTo>
                    <a:lnTo>
                      <a:pt x="9602" y="7985"/>
                    </a:lnTo>
                    <a:lnTo>
                      <a:pt x="8831" y="8084"/>
                    </a:lnTo>
                    <a:lnTo>
                      <a:pt x="8035" y="8259"/>
                    </a:lnTo>
                    <a:lnTo>
                      <a:pt x="7960" y="8283"/>
                    </a:lnTo>
                    <a:lnTo>
                      <a:pt x="7885" y="8259"/>
                    </a:lnTo>
                    <a:lnTo>
                      <a:pt x="7761" y="8234"/>
                    </a:lnTo>
                    <a:lnTo>
                      <a:pt x="7662" y="8134"/>
                    </a:lnTo>
                    <a:lnTo>
                      <a:pt x="7587" y="8010"/>
                    </a:lnTo>
                    <a:lnTo>
                      <a:pt x="7587" y="7861"/>
                    </a:lnTo>
                    <a:lnTo>
                      <a:pt x="7637" y="7736"/>
                    </a:lnTo>
                    <a:lnTo>
                      <a:pt x="7736" y="7637"/>
                    </a:lnTo>
                    <a:lnTo>
                      <a:pt x="7861" y="7562"/>
                    </a:lnTo>
                    <a:lnTo>
                      <a:pt x="8681" y="7388"/>
                    </a:lnTo>
                    <a:lnTo>
                      <a:pt x="9477" y="7264"/>
                    </a:lnTo>
                    <a:lnTo>
                      <a:pt x="10273" y="7189"/>
                    </a:lnTo>
                    <a:lnTo>
                      <a:pt x="11069" y="7189"/>
                    </a:lnTo>
                    <a:lnTo>
                      <a:pt x="11865" y="7214"/>
                    </a:lnTo>
                    <a:lnTo>
                      <a:pt x="12636" y="7313"/>
                    </a:lnTo>
                    <a:lnTo>
                      <a:pt x="13407" y="7438"/>
                    </a:lnTo>
                    <a:lnTo>
                      <a:pt x="14178" y="7637"/>
                    </a:lnTo>
                    <a:lnTo>
                      <a:pt x="14178" y="6244"/>
                    </a:lnTo>
                    <a:lnTo>
                      <a:pt x="14178" y="5945"/>
                    </a:lnTo>
                    <a:lnTo>
                      <a:pt x="14153" y="5622"/>
                    </a:lnTo>
                    <a:lnTo>
                      <a:pt x="14054" y="5000"/>
                    </a:lnTo>
                    <a:lnTo>
                      <a:pt x="13929" y="4378"/>
                    </a:lnTo>
                    <a:lnTo>
                      <a:pt x="13755" y="3732"/>
                    </a:lnTo>
                    <a:lnTo>
                      <a:pt x="13308" y="3483"/>
                    </a:lnTo>
                    <a:lnTo>
                      <a:pt x="12860" y="3234"/>
                    </a:lnTo>
                    <a:lnTo>
                      <a:pt x="12362" y="3035"/>
                    </a:lnTo>
                    <a:lnTo>
                      <a:pt x="11865" y="2861"/>
                    </a:lnTo>
                    <a:lnTo>
                      <a:pt x="11368" y="2712"/>
                    </a:lnTo>
                    <a:lnTo>
                      <a:pt x="10845" y="2612"/>
                    </a:lnTo>
                    <a:lnTo>
                      <a:pt x="10323" y="2513"/>
                    </a:lnTo>
                    <a:lnTo>
                      <a:pt x="9801" y="2463"/>
                    </a:lnTo>
                    <a:lnTo>
                      <a:pt x="9253" y="2438"/>
                    </a:lnTo>
                    <a:lnTo>
                      <a:pt x="8706" y="2438"/>
                    </a:lnTo>
                    <a:lnTo>
                      <a:pt x="8184" y="2463"/>
                    </a:lnTo>
                    <a:lnTo>
                      <a:pt x="7637" y="2538"/>
                    </a:lnTo>
                    <a:lnTo>
                      <a:pt x="7090" y="2637"/>
                    </a:lnTo>
                    <a:lnTo>
                      <a:pt x="6567" y="2762"/>
                    </a:lnTo>
                    <a:lnTo>
                      <a:pt x="6020" y="2911"/>
                    </a:lnTo>
                    <a:lnTo>
                      <a:pt x="5498" y="3110"/>
                    </a:lnTo>
                    <a:lnTo>
                      <a:pt x="5348" y="3135"/>
                    </a:lnTo>
                    <a:lnTo>
                      <a:pt x="5224" y="3110"/>
                    </a:lnTo>
                    <a:lnTo>
                      <a:pt x="5125" y="3010"/>
                    </a:lnTo>
                    <a:lnTo>
                      <a:pt x="5025" y="2911"/>
                    </a:lnTo>
                    <a:lnTo>
                      <a:pt x="5000" y="2762"/>
                    </a:lnTo>
                    <a:lnTo>
                      <a:pt x="5050" y="2637"/>
                    </a:lnTo>
                    <a:lnTo>
                      <a:pt x="5125" y="2513"/>
                    </a:lnTo>
                    <a:lnTo>
                      <a:pt x="5249" y="2438"/>
                    </a:lnTo>
                    <a:lnTo>
                      <a:pt x="5746" y="2264"/>
                    </a:lnTo>
                    <a:lnTo>
                      <a:pt x="6269" y="2090"/>
                    </a:lnTo>
                    <a:lnTo>
                      <a:pt x="6816" y="1966"/>
                    </a:lnTo>
                    <a:lnTo>
                      <a:pt x="7338" y="1866"/>
                    </a:lnTo>
                    <a:lnTo>
                      <a:pt x="7861" y="1792"/>
                    </a:lnTo>
                    <a:lnTo>
                      <a:pt x="8408" y="1742"/>
                    </a:lnTo>
                    <a:lnTo>
                      <a:pt x="8930" y="1717"/>
                    </a:lnTo>
                    <a:lnTo>
                      <a:pt x="9477" y="1742"/>
                    </a:lnTo>
                    <a:lnTo>
                      <a:pt x="10000" y="1767"/>
                    </a:lnTo>
                    <a:lnTo>
                      <a:pt x="10522" y="1841"/>
                    </a:lnTo>
                    <a:lnTo>
                      <a:pt x="11044" y="1916"/>
                    </a:lnTo>
                    <a:lnTo>
                      <a:pt x="11542" y="2040"/>
                    </a:lnTo>
                    <a:lnTo>
                      <a:pt x="12039" y="2190"/>
                    </a:lnTo>
                    <a:lnTo>
                      <a:pt x="12537" y="2339"/>
                    </a:lnTo>
                    <a:lnTo>
                      <a:pt x="13009" y="2538"/>
                    </a:lnTo>
                    <a:lnTo>
                      <a:pt x="13482" y="2762"/>
                    </a:lnTo>
                    <a:lnTo>
                      <a:pt x="13482" y="2762"/>
                    </a:lnTo>
                    <a:lnTo>
                      <a:pt x="13357" y="2438"/>
                    </a:lnTo>
                    <a:lnTo>
                      <a:pt x="13233" y="2115"/>
                    </a:lnTo>
                    <a:lnTo>
                      <a:pt x="13084" y="1792"/>
                    </a:lnTo>
                    <a:lnTo>
                      <a:pt x="12885" y="1493"/>
                    </a:lnTo>
                    <a:lnTo>
                      <a:pt x="12661" y="1220"/>
                    </a:lnTo>
                    <a:lnTo>
                      <a:pt x="12387" y="946"/>
                    </a:lnTo>
                    <a:lnTo>
                      <a:pt x="12089" y="722"/>
                    </a:lnTo>
                    <a:lnTo>
                      <a:pt x="11691" y="523"/>
                    </a:lnTo>
                    <a:lnTo>
                      <a:pt x="11392" y="399"/>
                    </a:lnTo>
                    <a:lnTo>
                      <a:pt x="11069" y="299"/>
                    </a:lnTo>
                    <a:lnTo>
                      <a:pt x="10721" y="200"/>
                    </a:lnTo>
                    <a:lnTo>
                      <a:pt x="10373" y="125"/>
                    </a:lnTo>
                    <a:lnTo>
                      <a:pt x="10024" y="76"/>
                    </a:lnTo>
                    <a:lnTo>
                      <a:pt x="9651" y="26"/>
                    </a:lnTo>
                    <a:lnTo>
                      <a:pt x="92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2200212" y="2307826"/>
                <a:ext cx="421051" cy="461028"/>
              </a:xfrm>
              <a:custGeom>
                <a:avLst/>
                <a:gdLst/>
                <a:ahLst/>
                <a:cxnLst/>
                <a:rect l="l" t="t" r="r" b="b"/>
                <a:pathLst>
                  <a:path w="20422" h="22361" extrusionOk="0">
                    <a:moveTo>
                      <a:pt x="5572" y="0"/>
                    </a:moveTo>
                    <a:lnTo>
                      <a:pt x="5199" y="149"/>
                    </a:lnTo>
                    <a:lnTo>
                      <a:pt x="4876" y="323"/>
                    </a:lnTo>
                    <a:lnTo>
                      <a:pt x="4528" y="498"/>
                    </a:lnTo>
                    <a:lnTo>
                      <a:pt x="4204" y="697"/>
                    </a:lnTo>
                    <a:lnTo>
                      <a:pt x="3881" y="896"/>
                    </a:lnTo>
                    <a:lnTo>
                      <a:pt x="3583" y="1119"/>
                    </a:lnTo>
                    <a:lnTo>
                      <a:pt x="3284" y="1343"/>
                    </a:lnTo>
                    <a:lnTo>
                      <a:pt x="3011" y="1592"/>
                    </a:lnTo>
                    <a:lnTo>
                      <a:pt x="2737" y="1841"/>
                    </a:lnTo>
                    <a:lnTo>
                      <a:pt x="2488" y="2089"/>
                    </a:lnTo>
                    <a:lnTo>
                      <a:pt x="2239" y="2363"/>
                    </a:lnTo>
                    <a:lnTo>
                      <a:pt x="2016" y="2661"/>
                    </a:lnTo>
                    <a:lnTo>
                      <a:pt x="1817" y="2935"/>
                    </a:lnTo>
                    <a:lnTo>
                      <a:pt x="1618" y="3234"/>
                    </a:lnTo>
                    <a:lnTo>
                      <a:pt x="1444" y="3532"/>
                    </a:lnTo>
                    <a:lnTo>
                      <a:pt x="1294" y="3855"/>
                    </a:lnTo>
                    <a:lnTo>
                      <a:pt x="1145" y="4179"/>
                    </a:lnTo>
                    <a:lnTo>
                      <a:pt x="1021" y="4527"/>
                    </a:lnTo>
                    <a:lnTo>
                      <a:pt x="921" y="4850"/>
                    </a:lnTo>
                    <a:lnTo>
                      <a:pt x="822" y="5198"/>
                    </a:lnTo>
                    <a:lnTo>
                      <a:pt x="772" y="5547"/>
                    </a:lnTo>
                    <a:lnTo>
                      <a:pt x="722" y="5920"/>
                    </a:lnTo>
                    <a:lnTo>
                      <a:pt x="697" y="6268"/>
                    </a:lnTo>
                    <a:lnTo>
                      <a:pt x="697" y="6616"/>
                    </a:lnTo>
                    <a:lnTo>
                      <a:pt x="722" y="6964"/>
                    </a:lnTo>
                    <a:lnTo>
                      <a:pt x="747" y="7313"/>
                    </a:lnTo>
                    <a:lnTo>
                      <a:pt x="797" y="7661"/>
                    </a:lnTo>
                    <a:lnTo>
                      <a:pt x="871" y="8009"/>
                    </a:lnTo>
                    <a:lnTo>
                      <a:pt x="971" y="8357"/>
                    </a:lnTo>
                    <a:lnTo>
                      <a:pt x="1095" y="8705"/>
                    </a:lnTo>
                    <a:lnTo>
                      <a:pt x="1220" y="9029"/>
                    </a:lnTo>
                    <a:lnTo>
                      <a:pt x="1369" y="9377"/>
                    </a:lnTo>
                    <a:lnTo>
                      <a:pt x="1742" y="8954"/>
                    </a:lnTo>
                    <a:lnTo>
                      <a:pt x="2165" y="8581"/>
                    </a:lnTo>
                    <a:lnTo>
                      <a:pt x="2613" y="8258"/>
                    </a:lnTo>
                    <a:lnTo>
                      <a:pt x="3110" y="7934"/>
                    </a:lnTo>
                    <a:lnTo>
                      <a:pt x="3607" y="7661"/>
                    </a:lnTo>
                    <a:lnTo>
                      <a:pt x="4155" y="7437"/>
                    </a:lnTo>
                    <a:lnTo>
                      <a:pt x="4702" y="7263"/>
                    </a:lnTo>
                    <a:lnTo>
                      <a:pt x="5299" y="7114"/>
                    </a:lnTo>
                    <a:lnTo>
                      <a:pt x="5423" y="7114"/>
                    </a:lnTo>
                    <a:lnTo>
                      <a:pt x="5572" y="7163"/>
                    </a:lnTo>
                    <a:lnTo>
                      <a:pt x="5647" y="7263"/>
                    </a:lnTo>
                    <a:lnTo>
                      <a:pt x="5722" y="7387"/>
                    </a:lnTo>
                    <a:lnTo>
                      <a:pt x="5722" y="7536"/>
                    </a:lnTo>
                    <a:lnTo>
                      <a:pt x="5672" y="7661"/>
                    </a:lnTo>
                    <a:lnTo>
                      <a:pt x="5572" y="7760"/>
                    </a:lnTo>
                    <a:lnTo>
                      <a:pt x="5448" y="7810"/>
                    </a:lnTo>
                    <a:lnTo>
                      <a:pt x="4876" y="7934"/>
                    </a:lnTo>
                    <a:lnTo>
                      <a:pt x="4354" y="8133"/>
                    </a:lnTo>
                    <a:lnTo>
                      <a:pt x="3831" y="8357"/>
                    </a:lnTo>
                    <a:lnTo>
                      <a:pt x="3359" y="8606"/>
                    </a:lnTo>
                    <a:lnTo>
                      <a:pt x="2911" y="8904"/>
                    </a:lnTo>
                    <a:lnTo>
                      <a:pt x="2488" y="9228"/>
                    </a:lnTo>
                    <a:lnTo>
                      <a:pt x="2115" y="9601"/>
                    </a:lnTo>
                    <a:lnTo>
                      <a:pt x="1767" y="9999"/>
                    </a:lnTo>
                    <a:lnTo>
                      <a:pt x="2239" y="10521"/>
                    </a:lnTo>
                    <a:lnTo>
                      <a:pt x="2488" y="10795"/>
                    </a:lnTo>
                    <a:lnTo>
                      <a:pt x="2737" y="11043"/>
                    </a:lnTo>
                    <a:lnTo>
                      <a:pt x="3011" y="11267"/>
                    </a:lnTo>
                    <a:lnTo>
                      <a:pt x="3309" y="11491"/>
                    </a:lnTo>
                    <a:lnTo>
                      <a:pt x="3632" y="11690"/>
                    </a:lnTo>
                    <a:lnTo>
                      <a:pt x="3956" y="11864"/>
                    </a:lnTo>
                    <a:lnTo>
                      <a:pt x="4354" y="12014"/>
                    </a:lnTo>
                    <a:lnTo>
                      <a:pt x="4776" y="12138"/>
                    </a:lnTo>
                    <a:lnTo>
                      <a:pt x="5224" y="12213"/>
                    </a:lnTo>
                    <a:lnTo>
                      <a:pt x="5672" y="12237"/>
                    </a:lnTo>
                    <a:lnTo>
                      <a:pt x="6120" y="12213"/>
                    </a:lnTo>
                    <a:lnTo>
                      <a:pt x="6343" y="12188"/>
                    </a:lnTo>
                    <a:lnTo>
                      <a:pt x="6542" y="12113"/>
                    </a:lnTo>
                    <a:lnTo>
                      <a:pt x="6741" y="12063"/>
                    </a:lnTo>
                    <a:lnTo>
                      <a:pt x="6940" y="11964"/>
                    </a:lnTo>
                    <a:lnTo>
                      <a:pt x="7139" y="11864"/>
                    </a:lnTo>
                    <a:lnTo>
                      <a:pt x="7313" y="11740"/>
                    </a:lnTo>
                    <a:lnTo>
                      <a:pt x="7438" y="11690"/>
                    </a:lnTo>
                    <a:lnTo>
                      <a:pt x="7587" y="11690"/>
                    </a:lnTo>
                    <a:lnTo>
                      <a:pt x="7711" y="11715"/>
                    </a:lnTo>
                    <a:lnTo>
                      <a:pt x="7811" y="11815"/>
                    </a:lnTo>
                    <a:lnTo>
                      <a:pt x="7885" y="11939"/>
                    </a:lnTo>
                    <a:lnTo>
                      <a:pt x="7885" y="12088"/>
                    </a:lnTo>
                    <a:lnTo>
                      <a:pt x="7836" y="12213"/>
                    </a:lnTo>
                    <a:lnTo>
                      <a:pt x="7736" y="12312"/>
                    </a:lnTo>
                    <a:lnTo>
                      <a:pt x="7463" y="12511"/>
                    </a:lnTo>
                    <a:lnTo>
                      <a:pt x="7139" y="12660"/>
                    </a:lnTo>
                    <a:lnTo>
                      <a:pt x="6816" y="12785"/>
                    </a:lnTo>
                    <a:lnTo>
                      <a:pt x="6468" y="12859"/>
                    </a:lnTo>
                    <a:lnTo>
                      <a:pt x="6468" y="13158"/>
                    </a:lnTo>
                    <a:lnTo>
                      <a:pt x="6518" y="13431"/>
                    </a:lnTo>
                    <a:lnTo>
                      <a:pt x="6567" y="13730"/>
                    </a:lnTo>
                    <a:lnTo>
                      <a:pt x="6642" y="14003"/>
                    </a:lnTo>
                    <a:lnTo>
                      <a:pt x="6766" y="14277"/>
                    </a:lnTo>
                    <a:lnTo>
                      <a:pt x="6891" y="14551"/>
                    </a:lnTo>
                    <a:lnTo>
                      <a:pt x="7065" y="14824"/>
                    </a:lnTo>
                    <a:lnTo>
                      <a:pt x="7239" y="15073"/>
                    </a:lnTo>
                    <a:lnTo>
                      <a:pt x="7438" y="15297"/>
                    </a:lnTo>
                    <a:lnTo>
                      <a:pt x="7662" y="15521"/>
                    </a:lnTo>
                    <a:lnTo>
                      <a:pt x="7885" y="15744"/>
                    </a:lnTo>
                    <a:lnTo>
                      <a:pt x="8159" y="15943"/>
                    </a:lnTo>
                    <a:lnTo>
                      <a:pt x="8433" y="16117"/>
                    </a:lnTo>
                    <a:lnTo>
                      <a:pt x="8706" y="16267"/>
                    </a:lnTo>
                    <a:lnTo>
                      <a:pt x="9005" y="16416"/>
                    </a:lnTo>
                    <a:lnTo>
                      <a:pt x="9328" y="16515"/>
                    </a:lnTo>
                    <a:lnTo>
                      <a:pt x="9776" y="16665"/>
                    </a:lnTo>
                    <a:lnTo>
                      <a:pt x="10223" y="16739"/>
                    </a:lnTo>
                    <a:lnTo>
                      <a:pt x="11169" y="16889"/>
                    </a:lnTo>
                    <a:lnTo>
                      <a:pt x="11865" y="17013"/>
                    </a:lnTo>
                    <a:lnTo>
                      <a:pt x="11965" y="16963"/>
                    </a:lnTo>
                    <a:lnTo>
                      <a:pt x="12512" y="16839"/>
                    </a:lnTo>
                    <a:lnTo>
                      <a:pt x="12885" y="16739"/>
                    </a:lnTo>
                    <a:lnTo>
                      <a:pt x="13208" y="16615"/>
                    </a:lnTo>
                    <a:lnTo>
                      <a:pt x="13581" y="16441"/>
                    </a:lnTo>
                    <a:lnTo>
                      <a:pt x="13805" y="16341"/>
                    </a:lnTo>
                    <a:lnTo>
                      <a:pt x="13979" y="16217"/>
                    </a:lnTo>
                    <a:lnTo>
                      <a:pt x="14178" y="16068"/>
                    </a:lnTo>
                    <a:lnTo>
                      <a:pt x="14327" y="15894"/>
                    </a:lnTo>
                    <a:lnTo>
                      <a:pt x="14502" y="15744"/>
                    </a:lnTo>
                    <a:lnTo>
                      <a:pt x="14626" y="15570"/>
                    </a:lnTo>
                    <a:lnTo>
                      <a:pt x="14725" y="15396"/>
                    </a:lnTo>
                    <a:lnTo>
                      <a:pt x="14825" y="15197"/>
                    </a:lnTo>
                    <a:lnTo>
                      <a:pt x="14899" y="15098"/>
                    </a:lnTo>
                    <a:lnTo>
                      <a:pt x="14999" y="14998"/>
                    </a:lnTo>
                    <a:lnTo>
                      <a:pt x="15148" y="14973"/>
                    </a:lnTo>
                    <a:lnTo>
                      <a:pt x="15273" y="14998"/>
                    </a:lnTo>
                    <a:lnTo>
                      <a:pt x="15397" y="15073"/>
                    </a:lnTo>
                    <a:lnTo>
                      <a:pt x="15472" y="15197"/>
                    </a:lnTo>
                    <a:lnTo>
                      <a:pt x="15496" y="15322"/>
                    </a:lnTo>
                    <a:lnTo>
                      <a:pt x="15472" y="15471"/>
                    </a:lnTo>
                    <a:lnTo>
                      <a:pt x="15372" y="15695"/>
                    </a:lnTo>
                    <a:lnTo>
                      <a:pt x="15223" y="15943"/>
                    </a:lnTo>
                    <a:lnTo>
                      <a:pt x="15049" y="16167"/>
                    </a:lnTo>
                    <a:lnTo>
                      <a:pt x="14875" y="16391"/>
                    </a:lnTo>
                    <a:lnTo>
                      <a:pt x="14651" y="16590"/>
                    </a:lnTo>
                    <a:lnTo>
                      <a:pt x="14402" y="16789"/>
                    </a:lnTo>
                    <a:lnTo>
                      <a:pt x="14153" y="16938"/>
                    </a:lnTo>
                    <a:lnTo>
                      <a:pt x="13905" y="17087"/>
                    </a:lnTo>
                    <a:lnTo>
                      <a:pt x="13581" y="17237"/>
                    </a:lnTo>
                    <a:lnTo>
                      <a:pt x="13283" y="17361"/>
                    </a:lnTo>
                    <a:lnTo>
                      <a:pt x="13656" y="17510"/>
                    </a:lnTo>
                    <a:lnTo>
                      <a:pt x="14029" y="17709"/>
                    </a:lnTo>
                    <a:lnTo>
                      <a:pt x="14377" y="17933"/>
                    </a:lnTo>
                    <a:lnTo>
                      <a:pt x="14676" y="18207"/>
                    </a:lnTo>
                    <a:lnTo>
                      <a:pt x="14825" y="18356"/>
                    </a:lnTo>
                    <a:lnTo>
                      <a:pt x="14949" y="18505"/>
                    </a:lnTo>
                    <a:lnTo>
                      <a:pt x="15049" y="18654"/>
                    </a:lnTo>
                    <a:lnTo>
                      <a:pt x="15148" y="18829"/>
                    </a:lnTo>
                    <a:lnTo>
                      <a:pt x="15223" y="19003"/>
                    </a:lnTo>
                    <a:lnTo>
                      <a:pt x="15297" y="19177"/>
                    </a:lnTo>
                    <a:lnTo>
                      <a:pt x="15322" y="19376"/>
                    </a:lnTo>
                    <a:lnTo>
                      <a:pt x="15347" y="19575"/>
                    </a:lnTo>
                    <a:lnTo>
                      <a:pt x="15322" y="19724"/>
                    </a:lnTo>
                    <a:lnTo>
                      <a:pt x="15248" y="19823"/>
                    </a:lnTo>
                    <a:lnTo>
                      <a:pt x="15148" y="19898"/>
                    </a:lnTo>
                    <a:lnTo>
                      <a:pt x="14999" y="19948"/>
                    </a:lnTo>
                    <a:lnTo>
                      <a:pt x="14974" y="19948"/>
                    </a:lnTo>
                    <a:lnTo>
                      <a:pt x="14850" y="19923"/>
                    </a:lnTo>
                    <a:lnTo>
                      <a:pt x="14750" y="19848"/>
                    </a:lnTo>
                    <a:lnTo>
                      <a:pt x="14651" y="19724"/>
                    </a:lnTo>
                    <a:lnTo>
                      <a:pt x="14626" y="19600"/>
                    </a:lnTo>
                    <a:lnTo>
                      <a:pt x="14626" y="19450"/>
                    </a:lnTo>
                    <a:lnTo>
                      <a:pt x="14576" y="19301"/>
                    </a:lnTo>
                    <a:lnTo>
                      <a:pt x="14526" y="19152"/>
                    </a:lnTo>
                    <a:lnTo>
                      <a:pt x="14427" y="19028"/>
                    </a:lnTo>
                    <a:lnTo>
                      <a:pt x="14327" y="18878"/>
                    </a:lnTo>
                    <a:lnTo>
                      <a:pt x="14228" y="18754"/>
                    </a:lnTo>
                    <a:lnTo>
                      <a:pt x="13954" y="18530"/>
                    </a:lnTo>
                    <a:lnTo>
                      <a:pt x="13656" y="18306"/>
                    </a:lnTo>
                    <a:lnTo>
                      <a:pt x="13308" y="18132"/>
                    </a:lnTo>
                    <a:lnTo>
                      <a:pt x="12959" y="17983"/>
                    </a:lnTo>
                    <a:lnTo>
                      <a:pt x="12586" y="17883"/>
                    </a:lnTo>
                    <a:lnTo>
                      <a:pt x="12213" y="17784"/>
                    </a:lnTo>
                    <a:lnTo>
                      <a:pt x="11840" y="17734"/>
                    </a:lnTo>
                    <a:lnTo>
                      <a:pt x="11069" y="17610"/>
                    </a:lnTo>
                    <a:lnTo>
                      <a:pt x="10895" y="17585"/>
                    </a:lnTo>
                    <a:lnTo>
                      <a:pt x="10995" y="17859"/>
                    </a:lnTo>
                    <a:lnTo>
                      <a:pt x="11019" y="18132"/>
                    </a:lnTo>
                    <a:lnTo>
                      <a:pt x="11044" y="18431"/>
                    </a:lnTo>
                    <a:lnTo>
                      <a:pt x="11019" y="18704"/>
                    </a:lnTo>
                    <a:lnTo>
                      <a:pt x="10945" y="18978"/>
                    </a:lnTo>
                    <a:lnTo>
                      <a:pt x="10845" y="19251"/>
                    </a:lnTo>
                    <a:lnTo>
                      <a:pt x="10696" y="19525"/>
                    </a:lnTo>
                    <a:lnTo>
                      <a:pt x="10522" y="19749"/>
                    </a:lnTo>
                    <a:lnTo>
                      <a:pt x="10472" y="19823"/>
                    </a:lnTo>
                    <a:lnTo>
                      <a:pt x="10398" y="19848"/>
                    </a:lnTo>
                    <a:lnTo>
                      <a:pt x="10323" y="19873"/>
                    </a:lnTo>
                    <a:lnTo>
                      <a:pt x="10124" y="19873"/>
                    </a:lnTo>
                    <a:lnTo>
                      <a:pt x="10025" y="19799"/>
                    </a:lnTo>
                    <a:lnTo>
                      <a:pt x="9925" y="19699"/>
                    </a:lnTo>
                    <a:lnTo>
                      <a:pt x="9900" y="19550"/>
                    </a:lnTo>
                    <a:lnTo>
                      <a:pt x="9900" y="19425"/>
                    </a:lnTo>
                    <a:lnTo>
                      <a:pt x="9975" y="19301"/>
                    </a:lnTo>
                    <a:lnTo>
                      <a:pt x="10124" y="19077"/>
                    </a:lnTo>
                    <a:lnTo>
                      <a:pt x="10223" y="18853"/>
                    </a:lnTo>
                    <a:lnTo>
                      <a:pt x="10298" y="18630"/>
                    </a:lnTo>
                    <a:lnTo>
                      <a:pt x="10323" y="18381"/>
                    </a:lnTo>
                    <a:lnTo>
                      <a:pt x="10323" y="18132"/>
                    </a:lnTo>
                    <a:lnTo>
                      <a:pt x="10273" y="17883"/>
                    </a:lnTo>
                    <a:lnTo>
                      <a:pt x="10174" y="17660"/>
                    </a:lnTo>
                    <a:lnTo>
                      <a:pt x="10025" y="17436"/>
                    </a:lnTo>
                    <a:lnTo>
                      <a:pt x="9552" y="17336"/>
                    </a:lnTo>
                    <a:lnTo>
                      <a:pt x="9104" y="17212"/>
                    </a:lnTo>
                    <a:lnTo>
                      <a:pt x="8632" y="17013"/>
                    </a:lnTo>
                    <a:lnTo>
                      <a:pt x="8209" y="16814"/>
                    </a:lnTo>
                    <a:lnTo>
                      <a:pt x="7811" y="16565"/>
                    </a:lnTo>
                    <a:lnTo>
                      <a:pt x="7438" y="16267"/>
                    </a:lnTo>
                    <a:lnTo>
                      <a:pt x="7164" y="16491"/>
                    </a:lnTo>
                    <a:lnTo>
                      <a:pt x="6891" y="16690"/>
                    </a:lnTo>
                    <a:lnTo>
                      <a:pt x="6592" y="16864"/>
                    </a:lnTo>
                    <a:lnTo>
                      <a:pt x="6269" y="17013"/>
                    </a:lnTo>
                    <a:lnTo>
                      <a:pt x="5945" y="17162"/>
                    </a:lnTo>
                    <a:lnTo>
                      <a:pt x="5597" y="17262"/>
                    </a:lnTo>
                    <a:lnTo>
                      <a:pt x="5249" y="17361"/>
                    </a:lnTo>
                    <a:lnTo>
                      <a:pt x="4901" y="17411"/>
                    </a:lnTo>
                    <a:lnTo>
                      <a:pt x="4851" y="17411"/>
                    </a:lnTo>
                    <a:lnTo>
                      <a:pt x="4727" y="17386"/>
                    </a:lnTo>
                    <a:lnTo>
                      <a:pt x="4602" y="17336"/>
                    </a:lnTo>
                    <a:lnTo>
                      <a:pt x="4528" y="17237"/>
                    </a:lnTo>
                    <a:lnTo>
                      <a:pt x="4503" y="17112"/>
                    </a:lnTo>
                    <a:lnTo>
                      <a:pt x="4503" y="16963"/>
                    </a:lnTo>
                    <a:lnTo>
                      <a:pt x="4553" y="16839"/>
                    </a:lnTo>
                    <a:lnTo>
                      <a:pt x="4652" y="16764"/>
                    </a:lnTo>
                    <a:lnTo>
                      <a:pt x="4801" y="16714"/>
                    </a:lnTo>
                    <a:lnTo>
                      <a:pt x="5100" y="16665"/>
                    </a:lnTo>
                    <a:lnTo>
                      <a:pt x="5373" y="16590"/>
                    </a:lnTo>
                    <a:lnTo>
                      <a:pt x="5672" y="16491"/>
                    </a:lnTo>
                    <a:lnTo>
                      <a:pt x="5945" y="16391"/>
                    </a:lnTo>
                    <a:lnTo>
                      <a:pt x="6194" y="16267"/>
                    </a:lnTo>
                    <a:lnTo>
                      <a:pt x="6443" y="16117"/>
                    </a:lnTo>
                    <a:lnTo>
                      <a:pt x="6692" y="15943"/>
                    </a:lnTo>
                    <a:lnTo>
                      <a:pt x="6915" y="15794"/>
                    </a:lnTo>
                    <a:lnTo>
                      <a:pt x="6642" y="15471"/>
                    </a:lnTo>
                    <a:lnTo>
                      <a:pt x="6418" y="15147"/>
                    </a:lnTo>
                    <a:lnTo>
                      <a:pt x="6219" y="14799"/>
                    </a:lnTo>
                    <a:lnTo>
                      <a:pt x="6070" y="14451"/>
                    </a:lnTo>
                    <a:lnTo>
                      <a:pt x="5921" y="14078"/>
                    </a:lnTo>
                    <a:lnTo>
                      <a:pt x="5846" y="13705"/>
                    </a:lnTo>
                    <a:lnTo>
                      <a:pt x="5771" y="13332"/>
                    </a:lnTo>
                    <a:lnTo>
                      <a:pt x="5771" y="12959"/>
                    </a:lnTo>
                    <a:lnTo>
                      <a:pt x="5398" y="12959"/>
                    </a:lnTo>
                    <a:lnTo>
                      <a:pt x="5125" y="12934"/>
                    </a:lnTo>
                    <a:lnTo>
                      <a:pt x="4602" y="12834"/>
                    </a:lnTo>
                    <a:lnTo>
                      <a:pt x="4105" y="12685"/>
                    </a:lnTo>
                    <a:lnTo>
                      <a:pt x="3657" y="12511"/>
                    </a:lnTo>
                    <a:lnTo>
                      <a:pt x="3284" y="12312"/>
                    </a:lnTo>
                    <a:lnTo>
                      <a:pt x="2911" y="12088"/>
                    </a:lnTo>
                    <a:lnTo>
                      <a:pt x="2588" y="11839"/>
                    </a:lnTo>
                    <a:lnTo>
                      <a:pt x="2264" y="11591"/>
                    </a:lnTo>
                    <a:lnTo>
                      <a:pt x="1991" y="11292"/>
                    </a:lnTo>
                    <a:lnTo>
                      <a:pt x="1717" y="11019"/>
                    </a:lnTo>
                    <a:lnTo>
                      <a:pt x="1195" y="10422"/>
                    </a:lnTo>
                    <a:lnTo>
                      <a:pt x="971" y="10745"/>
                    </a:lnTo>
                    <a:lnTo>
                      <a:pt x="747" y="11068"/>
                    </a:lnTo>
                    <a:lnTo>
                      <a:pt x="573" y="11392"/>
                    </a:lnTo>
                    <a:lnTo>
                      <a:pt x="399" y="11740"/>
                    </a:lnTo>
                    <a:lnTo>
                      <a:pt x="250" y="12088"/>
                    </a:lnTo>
                    <a:lnTo>
                      <a:pt x="150" y="12461"/>
                    </a:lnTo>
                    <a:lnTo>
                      <a:pt x="76" y="12834"/>
                    </a:lnTo>
                    <a:lnTo>
                      <a:pt x="1" y="13232"/>
                    </a:lnTo>
                    <a:lnTo>
                      <a:pt x="125" y="13431"/>
                    </a:lnTo>
                    <a:lnTo>
                      <a:pt x="250" y="13630"/>
                    </a:lnTo>
                    <a:lnTo>
                      <a:pt x="399" y="13829"/>
                    </a:lnTo>
                    <a:lnTo>
                      <a:pt x="573" y="14003"/>
                    </a:lnTo>
                    <a:lnTo>
                      <a:pt x="772" y="14177"/>
                    </a:lnTo>
                    <a:lnTo>
                      <a:pt x="996" y="14327"/>
                    </a:lnTo>
                    <a:lnTo>
                      <a:pt x="1245" y="14476"/>
                    </a:lnTo>
                    <a:lnTo>
                      <a:pt x="1518" y="14600"/>
                    </a:lnTo>
                    <a:lnTo>
                      <a:pt x="1817" y="14700"/>
                    </a:lnTo>
                    <a:lnTo>
                      <a:pt x="2115" y="14799"/>
                    </a:lnTo>
                    <a:lnTo>
                      <a:pt x="2438" y="14849"/>
                    </a:lnTo>
                    <a:lnTo>
                      <a:pt x="2737" y="14899"/>
                    </a:lnTo>
                    <a:lnTo>
                      <a:pt x="3384" y="14899"/>
                    </a:lnTo>
                    <a:lnTo>
                      <a:pt x="3707" y="14849"/>
                    </a:lnTo>
                    <a:lnTo>
                      <a:pt x="4005" y="14774"/>
                    </a:lnTo>
                    <a:lnTo>
                      <a:pt x="4155" y="14774"/>
                    </a:lnTo>
                    <a:lnTo>
                      <a:pt x="4279" y="14824"/>
                    </a:lnTo>
                    <a:lnTo>
                      <a:pt x="4378" y="14899"/>
                    </a:lnTo>
                    <a:lnTo>
                      <a:pt x="4453" y="15023"/>
                    </a:lnTo>
                    <a:lnTo>
                      <a:pt x="4453" y="15172"/>
                    </a:lnTo>
                    <a:lnTo>
                      <a:pt x="4403" y="15297"/>
                    </a:lnTo>
                    <a:lnTo>
                      <a:pt x="4329" y="15396"/>
                    </a:lnTo>
                    <a:lnTo>
                      <a:pt x="4204" y="15471"/>
                    </a:lnTo>
                    <a:lnTo>
                      <a:pt x="3906" y="15545"/>
                    </a:lnTo>
                    <a:lnTo>
                      <a:pt x="3607" y="15570"/>
                    </a:lnTo>
                    <a:lnTo>
                      <a:pt x="3334" y="15620"/>
                    </a:lnTo>
                    <a:lnTo>
                      <a:pt x="3035" y="15620"/>
                    </a:lnTo>
                    <a:lnTo>
                      <a:pt x="2563" y="15595"/>
                    </a:lnTo>
                    <a:lnTo>
                      <a:pt x="2115" y="15521"/>
                    </a:lnTo>
                    <a:lnTo>
                      <a:pt x="1667" y="15421"/>
                    </a:lnTo>
                    <a:lnTo>
                      <a:pt x="1245" y="15247"/>
                    </a:lnTo>
                    <a:lnTo>
                      <a:pt x="896" y="15098"/>
                    </a:lnTo>
                    <a:lnTo>
                      <a:pt x="573" y="14899"/>
                    </a:lnTo>
                    <a:lnTo>
                      <a:pt x="299" y="14700"/>
                    </a:lnTo>
                    <a:lnTo>
                      <a:pt x="26" y="14476"/>
                    </a:lnTo>
                    <a:lnTo>
                      <a:pt x="125" y="14998"/>
                    </a:lnTo>
                    <a:lnTo>
                      <a:pt x="175" y="15247"/>
                    </a:lnTo>
                    <a:lnTo>
                      <a:pt x="250" y="15496"/>
                    </a:lnTo>
                    <a:lnTo>
                      <a:pt x="374" y="15819"/>
                    </a:lnTo>
                    <a:lnTo>
                      <a:pt x="523" y="16142"/>
                    </a:lnTo>
                    <a:lnTo>
                      <a:pt x="673" y="16441"/>
                    </a:lnTo>
                    <a:lnTo>
                      <a:pt x="871" y="16739"/>
                    </a:lnTo>
                    <a:lnTo>
                      <a:pt x="1070" y="17038"/>
                    </a:lnTo>
                    <a:lnTo>
                      <a:pt x="1294" y="17311"/>
                    </a:lnTo>
                    <a:lnTo>
                      <a:pt x="1518" y="17560"/>
                    </a:lnTo>
                    <a:lnTo>
                      <a:pt x="1792" y="17834"/>
                    </a:lnTo>
                    <a:lnTo>
                      <a:pt x="2065" y="18058"/>
                    </a:lnTo>
                    <a:lnTo>
                      <a:pt x="2339" y="18306"/>
                    </a:lnTo>
                    <a:lnTo>
                      <a:pt x="2662" y="18505"/>
                    </a:lnTo>
                    <a:lnTo>
                      <a:pt x="2961" y="18704"/>
                    </a:lnTo>
                    <a:lnTo>
                      <a:pt x="3309" y="18903"/>
                    </a:lnTo>
                    <a:lnTo>
                      <a:pt x="3657" y="19077"/>
                    </a:lnTo>
                    <a:lnTo>
                      <a:pt x="4005" y="19227"/>
                    </a:lnTo>
                    <a:lnTo>
                      <a:pt x="4378" y="19351"/>
                    </a:lnTo>
                    <a:lnTo>
                      <a:pt x="4926" y="19351"/>
                    </a:lnTo>
                    <a:lnTo>
                      <a:pt x="5349" y="19326"/>
                    </a:lnTo>
                    <a:lnTo>
                      <a:pt x="5771" y="19227"/>
                    </a:lnTo>
                    <a:lnTo>
                      <a:pt x="6194" y="19127"/>
                    </a:lnTo>
                    <a:lnTo>
                      <a:pt x="6567" y="18953"/>
                    </a:lnTo>
                    <a:lnTo>
                      <a:pt x="6940" y="18779"/>
                    </a:lnTo>
                    <a:lnTo>
                      <a:pt x="7289" y="18555"/>
                    </a:lnTo>
                    <a:lnTo>
                      <a:pt x="7587" y="18281"/>
                    </a:lnTo>
                    <a:lnTo>
                      <a:pt x="7711" y="18232"/>
                    </a:lnTo>
                    <a:lnTo>
                      <a:pt x="7861" y="18207"/>
                    </a:lnTo>
                    <a:lnTo>
                      <a:pt x="7985" y="18232"/>
                    </a:lnTo>
                    <a:lnTo>
                      <a:pt x="8109" y="18306"/>
                    </a:lnTo>
                    <a:lnTo>
                      <a:pt x="8184" y="18431"/>
                    </a:lnTo>
                    <a:lnTo>
                      <a:pt x="8209" y="18555"/>
                    </a:lnTo>
                    <a:lnTo>
                      <a:pt x="8159" y="18704"/>
                    </a:lnTo>
                    <a:lnTo>
                      <a:pt x="8084" y="18804"/>
                    </a:lnTo>
                    <a:lnTo>
                      <a:pt x="7811" y="19052"/>
                    </a:lnTo>
                    <a:lnTo>
                      <a:pt x="7512" y="19251"/>
                    </a:lnTo>
                    <a:lnTo>
                      <a:pt x="7189" y="19450"/>
                    </a:lnTo>
                    <a:lnTo>
                      <a:pt x="6866" y="19624"/>
                    </a:lnTo>
                    <a:lnTo>
                      <a:pt x="6518" y="19749"/>
                    </a:lnTo>
                    <a:lnTo>
                      <a:pt x="6169" y="19873"/>
                    </a:lnTo>
                    <a:lnTo>
                      <a:pt x="5796" y="19948"/>
                    </a:lnTo>
                    <a:lnTo>
                      <a:pt x="5423" y="20022"/>
                    </a:lnTo>
                    <a:lnTo>
                      <a:pt x="5970" y="20445"/>
                    </a:lnTo>
                    <a:lnTo>
                      <a:pt x="6542" y="20843"/>
                    </a:lnTo>
                    <a:lnTo>
                      <a:pt x="7164" y="21191"/>
                    </a:lnTo>
                    <a:lnTo>
                      <a:pt x="7786" y="21490"/>
                    </a:lnTo>
                    <a:lnTo>
                      <a:pt x="8458" y="21739"/>
                    </a:lnTo>
                    <a:lnTo>
                      <a:pt x="9129" y="21962"/>
                    </a:lnTo>
                    <a:lnTo>
                      <a:pt x="9826" y="22137"/>
                    </a:lnTo>
                    <a:lnTo>
                      <a:pt x="10522" y="22261"/>
                    </a:lnTo>
                    <a:lnTo>
                      <a:pt x="10895" y="22211"/>
                    </a:lnTo>
                    <a:lnTo>
                      <a:pt x="11069" y="22161"/>
                    </a:lnTo>
                    <a:lnTo>
                      <a:pt x="11268" y="22112"/>
                    </a:lnTo>
                    <a:lnTo>
                      <a:pt x="11467" y="22012"/>
                    </a:lnTo>
                    <a:lnTo>
                      <a:pt x="11666" y="21913"/>
                    </a:lnTo>
                    <a:lnTo>
                      <a:pt x="11840" y="21788"/>
                    </a:lnTo>
                    <a:lnTo>
                      <a:pt x="11989" y="21614"/>
                    </a:lnTo>
                    <a:lnTo>
                      <a:pt x="12114" y="21440"/>
                    </a:lnTo>
                    <a:lnTo>
                      <a:pt x="12213" y="21291"/>
                    </a:lnTo>
                    <a:lnTo>
                      <a:pt x="12288" y="21117"/>
                    </a:lnTo>
                    <a:lnTo>
                      <a:pt x="12338" y="20918"/>
                    </a:lnTo>
                    <a:lnTo>
                      <a:pt x="12363" y="20744"/>
                    </a:lnTo>
                    <a:lnTo>
                      <a:pt x="12387" y="20545"/>
                    </a:lnTo>
                    <a:lnTo>
                      <a:pt x="12363" y="20371"/>
                    </a:lnTo>
                    <a:lnTo>
                      <a:pt x="12313" y="20172"/>
                    </a:lnTo>
                    <a:lnTo>
                      <a:pt x="12313" y="20047"/>
                    </a:lnTo>
                    <a:lnTo>
                      <a:pt x="12338" y="19923"/>
                    </a:lnTo>
                    <a:lnTo>
                      <a:pt x="12437" y="19799"/>
                    </a:lnTo>
                    <a:lnTo>
                      <a:pt x="12561" y="19749"/>
                    </a:lnTo>
                    <a:lnTo>
                      <a:pt x="12686" y="19724"/>
                    </a:lnTo>
                    <a:lnTo>
                      <a:pt x="12835" y="19774"/>
                    </a:lnTo>
                    <a:lnTo>
                      <a:pt x="12935" y="19848"/>
                    </a:lnTo>
                    <a:lnTo>
                      <a:pt x="13009" y="19973"/>
                    </a:lnTo>
                    <a:lnTo>
                      <a:pt x="13059" y="20246"/>
                    </a:lnTo>
                    <a:lnTo>
                      <a:pt x="13084" y="20520"/>
                    </a:lnTo>
                    <a:lnTo>
                      <a:pt x="13084" y="20793"/>
                    </a:lnTo>
                    <a:lnTo>
                      <a:pt x="13034" y="21067"/>
                    </a:lnTo>
                    <a:lnTo>
                      <a:pt x="12959" y="21341"/>
                    </a:lnTo>
                    <a:lnTo>
                      <a:pt x="12860" y="21589"/>
                    </a:lnTo>
                    <a:lnTo>
                      <a:pt x="12711" y="21838"/>
                    </a:lnTo>
                    <a:lnTo>
                      <a:pt x="12537" y="22087"/>
                    </a:lnTo>
                    <a:lnTo>
                      <a:pt x="12387" y="22211"/>
                    </a:lnTo>
                    <a:lnTo>
                      <a:pt x="12238" y="22360"/>
                    </a:lnTo>
                    <a:lnTo>
                      <a:pt x="12263" y="22360"/>
                    </a:lnTo>
                    <a:lnTo>
                      <a:pt x="12885" y="22286"/>
                    </a:lnTo>
                    <a:lnTo>
                      <a:pt x="13482" y="22211"/>
                    </a:lnTo>
                    <a:lnTo>
                      <a:pt x="14054" y="22062"/>
                    </a:lnTo>
                    <a:lnTo>
                      <a:pt x="14626" y="21888"/>
                    </a:lnTo>
                    <a:lnTo>
                      <a:pt x="15198" y="21689"/>
                    </a:lnTo>
                    <a:lnTo>
                      <a:pt x="15720" y="21465"/>
                    </a:lnTo>
                    <a:lnTo>
                      <a:pt x="16243" y="21191"/>
                    </a:lnTo>
                    <a:lnTo>
                      <a:pt x="16740" y="20893"/>
                    </a:lnTo>
                    <a:lnTo>
                      <a:pt x="17213" y="20570"/>
                    </a:lnTo>
                    <a:lnTo>
                      <a:pt x="17660" y="20197"/>
                    </a:lnTo>
                    <a:lnTo>
                      <a:pt x="18058" y="19823"/>
                    </a:lnTo>
                    <a:lnTo>
                      <a:pt x="18456" y="19425"/>
                    </a:lnTo>
                    <a:lnTo>
                      <a:pt x="18804" y="19003"/>
                    </a:lnTo>
                    <a:lnTo>
                      <a:pt x="19128" y="18555"/>
                    </a:lnTo>
                    <a:lnTo>
                      <a:pt x="19426" y="18107"/>
                    </a:lnTo>
                    <a:lnTo>
                      <a:pt x="19700" y="17610"/>
                    </a:lnTo>
                    <a:lnTo>
                      <a:pt x="19376" y="17859"/>
                    </a:lnTo>
                    <a:lnTo>
                      <a:pt x="19028" y="18082"/>
                    </a:lnTo>
                    <a:lnTo>
                      <a:pt x="18680" y="18256"/>
                    </a:lnTo>
                    <a:lnTo>
                      <a:pt x="18332" y="18406"/>
                    </a:lnTo>
                    <a:lnTo>
                      <a:pt x="17959" y="18530"/>
                    </a:lnTo>
                    <a:lnTo>
                      <a:pt x="17586" y="18605"/>
                    </a:lnTo>
                    <a:lnTo>
                      <a:pt x="17213" y="18654"/>
                    </a:lnTo>
                    <a:lnTo>
                      <a:pt x="16840" y="18679"/>
                    </a:lnTo>
                    <a:lnTo>
                      <a:pt x="16367" y="18654"/>
                    </a:lnTo>
                    <a:lnTo>
                      <a:pt x="16243" y="18605"/>
                    </a:lnTo>
                    <a:lnTo>
                      <a:pt x="16118" y="18530"/>
                    </a:lnTo>
                    <a:lnTo>
                      <a:pt x="16068" y="18406"/>
                    </a:lnTo>
                    <a:lnTo>
                      <a:pt x="16044" y="18256"/>
                    </a:lnTo>
                    <a:lnTo>
                      <a:pt x="16093" y="18132"/>
                    </a:lnTo>
                    <a:lnTo>
                      <a:pt x="16193" y="18033"/>
                    </a:lnTo>
                    <a:lnTo>
                      <a:pt x="16317" y="17958"/>
                    </a:lnTo>
                    <a:lnTo>
                      <a:pt x="16989" y="17958"/>
                    </a:lnTo>
                    <a:lnTo>
                      <a:pt x="17237" y="17933"/>
                    </a:lnTo>
                    <a:lnTo>
                      <a:pt x="17511" y="17908"/>
                    </a:lnTo>
                    <a:lnTo>
                      <a:pt x="17785" y="17834"/>
                    </a:lnTo>
                    <a:lnTo>
                      <a:pt x="18033" y="17759"/>
                    </a:lnTo>
                    <a:lnTo>
                      <a:pt x="18282" y="17635"/>
                    </a:lnTo>
                    <a:lnTo>
                      <a:pt x="18556" y="17510"/>
                    </a:lnTo>
                    <a:lnTo>
                      <a:pt x="18804" y="17386"/>
                    </a:lnTo>
                    <a:lnTo>
                      <a:pt x="19028" y="17212"/>
                    </a:lnTo>
                    <a:lnTo>
                      <a:pt x="19277" y="17038"/>
                    </a:lnTo>
                    <a:lnTo>
                      <a:pt x="19476" y="16864"/>
                    </a:lnTo>
                    <a:lnTo>
                      <a:pt x="19700" y="16665"/>
                    </a:lnTo>
                    <a:lnTo>
                      <a:pt x="19899" y="16441"/>
                    </a:lnTo>
                    <a:lnTo>
                      <a:pt x="20098" y="16192"/>
                    </a:lnTo>
                    <a:lnTo>
                      <a:pt x="20272" y="15943"/>
                    </a:lnTo>
                    <a:lnTo>
                      <a:pt x="20297" y="15918"/>
                    </a:lnTo>
                    <a:lnTo>
                      <a:pt x="20347" y="15570"/>
                    </a:lnTo>
                    <a:lnTo>
                      <a:pt x="20396" y="15222"/>
                    </a:lnTo>
                    <a:lnTo>
                      <a:pt x="20421" y="14849"/>
                    </a:lnTo>
                    <a:lnTo>
                      <a:pt x="20421" y="14501"/>
                    </a:lnTo>
                    <a:lnTo>
                      <a:pt x="20421" y="14153"/>
                    </a:lnTo>
                    <a:lnTo>
                      <a:pt x="20172" y="14277"/>
                    </a:lnTo>
                    <a:lnTo>
                      <a:pt x="19874" y="14401"/>
                    </a:lnTo>
                    <a:lnTo>
                      <a:pt x="19600" y="14501"/>
                    </a:lnTo>
                    <a:lnTo>
                      <a:pt x="19302" y="14575"/>
                    </a:lnTo>
                    <a:lnTo>
                      <a:pt x="18979" y="14650"/>
                    </a:lnTo>
                    <a:lnTo>
                      <a:pt x="18630" y="14700"/>
                    </a:lnTo>
                    <a:lnTo>
                      <a:pt x="18282" y="14725"/>
                    </a:lnTo>
                    <a:lnTo>
                      <a:pt x="17834" y="14725"/>
                    </a:lnTo>
                    <a:lnTo>
                      <a:pt x="17287" y="14700"/>
                    </a:lnTo>
                    <a:lnTo>
                      <a:pt x="16790" y="14625"/>
                    </a:lnTo>
                    <a:lnTo>
                      <a:pt x="16342" y="14501"/>
                    </a:lnTo>
                    <a:lnTo>
                      <a:pt x="15894" y="14327"/>
                    </a:lnTo>
                    <a:lnTo>
                      <a:pt x="15695" y="14227"/>
                    </a:lnTo>
                    <a:lnTo>
                      <a:pt x="15496" y="14103"/>
                    </a:lnTo>
                    <a:lnTo>
                      <a:pt x="15297" y="13954"/>
                    </a:lnTo>
                    <a:lnTo>
                      <a:pt x="15123" y="13804"/>
                    </a:lnTo>
                    <a:lnTo>
                      <a:pt x="14974" y="13655"/>
                    </a:lnTo>
                    <a:lnTo>
                      <a:pt x="14850" y="13481"/>
                    </a:lnTo>
                    <a:lnTo>
                      <a:pt x="14725" y="13307"/>
                    </a:lnTo>
                    <a:lnTo>
                      <a:pt x="14626" y="13133"/>
                    </a:lnTo>
                    <a:lnTo>
                      <a:pt x="14253" y="13083"/>
                    </a:lnTo>
                    <a:lnTo>
                      <a:pt x="13905" y="13008"/>
                    </a:lnTo>
                    <a:lnTo>
                      <a:pt x="13556" y="12909"/>
                    </a:lnTo>
                    <a:lnTo>
                      <a:pt x="13233" y="12785"/>
                    </a:lnTo>
                    <a:lnTo>
                      <a:pt x="12910" y="12660"/>
                    </a:lnTo>
                    <a:lnTo>
                      <a:pt x="12586" y="12511"/>
                    </a:lnTo>
                    <a:lnTo>
                      <a:pt x="12288" y="12337"/>
                    </a:lnTo>
                    <a:lnTo>
                      <a:pt x="11989" y="12138"/>
                    </a:lnTo>
                    <a:lnTo>
                      <a:pt x="11741" y="12536"/>
                    </a:lnTo>
                    <a:lnTo>
                      <a:pt x="11492" y="12909"/>
                    </a:lnTo>
                    <a:lnTo>
                      <a:pt x="11194" y="13257"/>
                    </a:lnTo>
                    <a:lnTo>
                      <a:pt x="10845" y="13605"/>
                    </a:lnTo>
                    <a:lnTo>
                      <a:pt x="10497" y="13904"/>
                    </a:lnTo>
                    <a:lnTo>
                      <a:pt x="10099" y="14202"/>
                    </a:lnTo>
                    <a:lnTo>
                      <a:pt x="9701" y="14451"/>
                    </a:lnTo>
                    <a:lnTo>
                      <a:pt x="9253" y="14675"/>
                    </a:lnTo>
                    <a:lnTo>
                      <a:pt x="9179" y="14700"/>
                    </a:lnTo>
                    <a:lnTo>
                      <a:pt x="9104" y="14725"/>
                    </a:lnTo>
                    <a:lnTo>
                      <a:pt x="9005" y="14700"/>
                    </a:lnTo>
                    <a:lnTo>
                      <a:pt x="8930" y="14675"/>
                    </a:lnTo>
                    <a:lnTo>
                      <a:pt x="8856" y="14600"/>
                    </a:lnTo>
                    <a:lnTo>
                      <a:pt x="8781" y="14526"/>
                    </a:lnTo>
                    <a:lnTo>
                      <a:pt x="8756" y="14376"/>
                    </a:lnTo>
                    <a:lnTo>
                      <a:pt x="8781" y="14252"/>
                    </a:lnTo>
                    <a:lnTo>
                      <a:pt x="8831" y="14128"/>
                    </a:lnTo>
                    <a:lnTo>
                      <a:pt x="8955" y="14028"/>
                    </a:lnTo>
                    <a:lnTo>
                      <a:pt x="9353" y="13829"/>
                    </a:lnTo>
                    <a:lnTo>
                      <a:pt x="9726" y="13580"/>
                    </a:lnTo>
                    <a:lnTo>
                      <a:pt x="10074" y="13332"/>
                    </a:lnTo>
                    <a:lnTo>
                      <a:pt x="10398" y="13033"/>
                    </a:lnTo>
                    <a:lnTo>
                      <a:pt x="10696" y="12735"/>
                    </a:lnTo>
                    <a:lnTo>
                      <a:pt x="10970" y="12411"/>
                    </a:lnTo>
                    <a:lnTo>
                      <a:pt x="11218" y="12063"/>
                    </a:lnTo>
                    <a:lnTo>
                      <a:pt x="11417" y="11715"/>
                    </a:lnTo>
                    <a:lnTo>
                      <a:pt x="11144" y="11466"/>
                    </a:lnTo>
                    <a:lnTo>
                      <a:pt x="10895" y="11193"/>
                    </a:lnTo>
                    <a:lnTo>
                      <a:pt x="10696" y="10919"/>
                    </a:lnTo>
                    <a:lnTo>
                      <a:pt x="10497" y="10646"/>
                    </a:lnTo>
                    <a:lnTo>
                      <a:pt x="10323" y="10347"/>
                    </a:lnTo>
                    <a:lnTo>
                      <a:pt x="10174" y="10049"/>
                    </a:lnTo>
                    <a:lnTo>
                      <a:pt x="10049" y="9750"/>
                    </a:lnTo>
                    <a:lnTo>
                      <a:pt x="9950" y="9427"/>
                    </a:lnTo>
                    <a:lnTo>
                      <a:pt x="9900" y="9054"/>
                    </a:lnTo>
                    <a:lnTo>
                      <a:pt x="9850" y="8705"/>
                    </a:lnTo>
                    <a:lnTo>
                      <a:pt x="9403" y="8755"/>
                    </a:lnTo>
                    <a:lnTo>
                      <a:pt x="8955" y="8855"/>
                    </a:lnTo>
                    <a:lnTo>
                      <a:pt x="8532" y="8979"/>
                    </a:lnTo>
                    <a:lnTo>
                      <a:pt x="8109" y="9153"/>
                    </a:lnTo>
                    <a:lnTo>
                      <a:pt x="7736" y="9377"/>
                    </a:lnTo>
                    <a:lnTo>
                      <a:pt x="7388" y="9651"/>
                    </a:lnTo>
                    <a:lnTo>
                      <a:pt x="7065" y="9949"/>
                    </a:lnTo>
                    <a:lnTo>
                      <a:pt x="6791" y="10272"/>
                    </a:lnTo>
                    <a:lnTo>
                      <a:pt x="6741" y="10347"/>
                    </a:lnTo>
                    <a:lnTo>
                      <a:pt x="6667" y="10397"/>
                    </a:lnTo>
                    <a:lnTo>
                      <a:pt x="6592" y="10422"/>
                    </a:lnTo>
                    <a:lnTo>
                      <a:pt x="6393" y="10422"/>
                    </a:lnTo>
                    <a:lnTo>
                      <a:pt x="6294" y="10372"/>
                    </a:lnTo>
                    <a:lnTo>
                      <a:pt x="6194" y="10272"/>
                    </a:lnTo>
                    <a:lnTo>
                      <a:pt x="6144" y="10123"/>
                    </a:lnTo>
                    <a:lnTo>
                      <a:pt x="6169" y="9999"/>
                    </a:lnTo>
                    <a:lnTo>
                      <a:pt x="6219" y="9874"/>
                    </a:lnTo>
                    <a:lnTo>
                      <a:pt x="6368" y="9651"/>
                    </a:lnTo>
                    <a:lnTo>
                      <a:pt x="6542" y="9477"/>
                    </a:lnTo>
                    <a:lnTo>
                      <a:pt x="6716" y="9278"/>
                    </a:lnTo>
                    <a:lnTo>
                      <a:pt x="6915" y="9103"/>
                    </a:lnTo>
                    <a:lnTo>
                      <a:pt x="7338" y="8805"/>
                    </a:lnTo>
                    <a:lnTo>
                      <a:pt x="7786" y="8531"/>
                    </a:lnTo>
                    <a:lnTo>
                      <a:pt x="8259" y="8332"/>
                    </a:lnTo>
                    <a:lnTo>
                      <a:pt x="8756" y="8158"/>
                    </a:lnTo>
                    <a:lnTo>
                      <a:pt x="9278" y="8059"/>
                    </a:lnTo>
                    <a:lnTo>
                      <a:pt x="9801" y="8009"/>
                    </a:lnTo>
                    <a:lnTo>
                      <a:pt x="9801" y="7934"/>
                    </a:lnTo>
                    <a:lnTo>
                      <a:pt x="9776" y="7462"/>
                    </a:lnTo>
                    <a:lnTo>
                      <a:pt x="9751" y="7014"/>
                    </a:lnTo>
                    <a:lnTo>
                      <a:pt x="9676" y="6591"/>
                    </a:lnTo>
                    <a:lnTo>
                      <a:pt x="9627" y="6367"/>
                    </a:lnTo>
                    <a:lnTo>
                      <a:pt x="9552" y="6169"/>
                    </a:lnTo>
                    <a:lnTo>
                      <a:pt x="9403" y="5895"/>
                    </a:lnTo>
                    <a:lnTo>
                      <a:pt x="9253" y="5646"/>
                    </a:lnTo>
                    <a:lnTo>
                      <a:pt x="9079" y="5373"/>
                    </a:lnTo>
                    <a:lnTo>
                      <a:pt x="8880" y="5149"/>
                    </a:lnTo>
                    <a:lnTo>
                      <a:pt x="8433" y="4676"/>
                    </a:lnTo>
                    <a:lnTo>
                      <a:pt x="7960" y="4253"/>
                    </a:lnTo>
                    <a:lnTo>
                      <a:pt x="7761" y="4054"/>
                    </a:lnTo>
                    <a:lnTo>
                      <a:pt x="7264" y="3607"/>
                    </a:lnTo>
                    <a:lnTo>
                      <a:pt x="6766" y="3134"/>
                    </a:lnTo>
                    <a:lnTo>
                      <a:pt x="6169" y="3308"/>
                    </a:lnTo>
                    <a:lnTo>
                      <a:pt x="5597" y="3507"/>
                    </a:lnTo>
                    <a:lnTo>
                      <a:pt x="5025" y="3781"/>
                    </a:lnTo>
                    <a:lnTo>
                      <a:pt x="4503" y="4079"/>
                    </a:lnTo>
                    <a:lnTo>
                      <a:pt x="4030" y="4403"/>
                    </a:lnTo>
                    <a:lnTo>
                      <a:pt x="3558" y="4776"/>
                    </a:lnTo>
                    <a:lnTo>
                      <a:pt x="3160" y="5198"/>
                    </a:lnTo>
                    <a:lnTo>
                      <a:pt x="2812" y="5621"/>
                    </a:lnTo>
                    <a:lnTo>
                      <a:pt x="2737" y="5696"/>
                    </a:lnTo>
                    <a:lnTo>
                      <a:pt x="2662" y="5746"/>
                    </a:lnTo>
                    <a:lnTo>
                      <a:pt x="2588" y="5771"/>
                    </a:lnTo>
                    <a:lnTo>
                      <a:pt x="2414" y="5771"/>
                    </a:lnTo>
                    <a:lnTo>
                      <a:pt x="2314" y="5721"/>
                    </a:lnTo>
                    <a:lnTo>
                      <a:pt x="2215" y="5596"/>
                    </a:lnTo>
                    <a:lnTo>
                      <a:pt x="2165" y="5472"/>
                    </a:lnTo>
                    <a:lnTo>
                      <a:pt x="2165" y="5348"/>
                    </a:lnTo>
                    <a:lnTo>
                      <a:pt x="2239" y="5223"/>
                    </a:lnTo>
                    <a:lnTo>
                      <a:pt x="2613" y="4751"/>
                    </a:lnTo>
                    <a:lnTo>
                      <a:pt x="3011" y="4328"/>
                    </a:lnTo>
                    <a:lnTo>
                      <a:pt x="3483" y="3930"/>
                    </a:lnTo>
                    <a:lnTo>
                      <a:pt x="3981" y="3582"/>
                    </a:lnTo>
                    <a:lnTo>
                      <a:pt x="4503" y="3258"/>
                    </a:lnTo>
                    <a:lnTo>
                      <a:pt x="5075" y="2960"/>
                    </a:lnTo>
                    <a:lnTo>
                      <a:pt x="5672" y="2736"/>
                    </a:lnTo>
                    <a:lnTo>
                      <a:pt x="6269" y="2537"/>
                    </a:lnTo>
                    <a:lnTo>
                      <a:pt x="6045" y="2214"/>
                    </a:lnTo>
                    <a:lnTo>
                      <a:pt x="5921" y="1965"/>
                    </a:lnTo>
                    <a:lnTo>
                      <a:pt x="5796" y="1716"/>
                    </a:lnTo>
                    <a:lnTo>
                      <a:pt x="5697" y="1443"/>
                    </a:lnTo>
                    <a:lnTo>
                      <a:pt x="5622" y="1144"/>
                    </a:lnTo>
                    <a:lnTo>
                      <a:pt x="5572" y="871"/>
                    </a:lnTo>
                    <a:lnTo>
                      <a:pt x="5547" y="572"/>
                    </a:lnTo>
                    <a:lnTo>
                      <a:pt x="5547" y="274"/>
                    </a:lnTo>
                    <a:lnTo>
                      <a:pt x="5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2256621" y="1553473"/>
                <a:ext cx="114901" cy="309757"/>
              </a:xfrm>
              <a:custGeom>
                <a:avLst/>
                <a:gdLst/>
                <a:ahLst/>
                <a:cxnLst/>
                <a:rect l="l" t="t" r="r" b="b"/>
                <a:pathLst>
                  <a:path w="5573" h="15024" fill="none" extrusionOk="0">
                    <a:moveTo>
                      <a:pt x="5572" y="1"/>
                    </a:moveTo>
                    <a:lnTo>
                      <a:pt x="5572" y="6891"/>
                    </a:lnTo>
                    <a:lnTo>
                      <a:pt x="1" y="10074"/>
                    </a:lnTo>
                    <a:lnTo>
                      <a:pt x="1" y="1502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2224829" y="1863210"/>
                <a:ext cx="63110" cy="63110"/>
              </a:xfrm>
              <a:custGeom>
                <a:avLst/>
                <a:gdLst/>
                <a:ahLst/>
                <a:cxnLst/>
                <a:rect l="l" t="t" r="r" b="b"/>
                <a:pathLst>
                  <a:path w="3061" h="3061" fill="none" extrusionOk="0">
                    <a:moveTo>
                      <a:pt x="3060" y="1543"/>
                    </a:moveTo>
                    <a:lnTo>
                      <a:pt x="3060" y="1543"/>
                    </a:lnTo>
                    <a:lnTo>
                      <a:pt x="3060" y="1692"/>
                    </a:lnTo>
                    <a:lnTo>
                      <a:pt x="3035" y="1841"/>
                    </a:lnTo>
                    <a:lnTo>
                      <a:pt x="2986" y="1991"/>
                    </a:lnTo>
                    <a:lnTo>
                      <a:pt x="2936" y="2140"/>
                    </a:lnTo>
                    <a:lnTo>
                      <a:pt x="2787" y="2389"/>
                    </a:lnTo>
                    <a:lnTo>
                      <a:pt x="2612" y="2612"/>
                    </a:lnTo>
                    <a:lnTo>
                      <a:pt x="2389" y="2786"/>
                    </a:lnTo>
                    <a:lnTo>
                      <a:pt x="2115" y="2936"/>
                    </a:lnTo>
                    <a:lnTo>
                      <a:pt x="1991" y="2985"/>
                    </a:lnTo>
                    <a:lnTo>
                      <a:pt x="1841" y="3035"/>
                    </a:lnTo>
                    <a:lnTo>
                      <a:pt x="1692" y="3060"/>
                    </a:lnTo>
                    <a:lnTo>
                      <a:pt x="1543" y="3060"/>
                    </a:lnTo>
                    <a:lnTo>
                      <a:pt x="1543" y="3060"/>
                    </a:lnTo>
                    <a:lnTo>
                      <a:pt x="1369" y="3060"/>
                    </a:lnTo>
                    <a:lnTo>
                      <a:pt x="1220" y="3035"/>
                    </a:lnTo>
                    <a:lnTo>
                      <a:pt x="1070" y="2985"/>
                    </a:lnTo>
                    <a:lnTo>
                      <a:pt x="946" y="2936"/>
                    </a:lnTo>
                    <a:lnTo>
                      <a:pt x="672" y="2786"/>
                    </a:lnTo>
                    <a:lnTo>
                      <a:pt x="449" y="2612"/>
                    </a:lnTo>
                    <a:lnTo>
                      <a:pt x="274" y="2389"/>
                    </a:lnTo>
                    <a:lnTo>
                      <a:pt x="125" y="2140"/>
                    </a:lnTo>
                    <a:lnTo>
                      <a:pt x="75" y="1991"/>
                    </a:lnTo>
                    <a:lnTo>
                      <a:pt x="26" y="1841"/>
                    </a:lnTo>
                    <a:lnTo>
                      <a:pt x="1" y="1692"/>
                    </a:lnTo>
                    <a:lnTo>
                      <a:pt x="1" y="1543"/>
                    </a:lnTo>
                    <a:lnTo>
                      <a:pt x="1" y="1543"/>
                    </a:lnTo>
                    <a:lnTo>
                      <a:pt x="1" y="1369"/>
                    </a:lnTo>
                    <a:lnTo>
                      <a:pt x="26" y="1220"/>
                    </a:lnTo>
                    <a:lnTo>
                      <a:pt x="75" y="1070"/>
                    </a:lnTo>
                    <a:lnTo>
                      <a:pt x="125" y="946"/>
                    </a:lnTo>
                    <a:lnTo>
                      <a:pt x="274" y="672"/>
                    </a:lnTo>
                    <a:lnTo>
                      <a:pt x="449" y="448"/>
                    </a:lnTo>
                    <a:lnTo>
                      <a:pt x="672" y="274"/>
                    </a:lnTo>
                    <a:lnTo>
                      <a:pt x="946" y="125"/>
                    </a:lnTo>
                    <a:lnTo>
                      <a:pt x="1070" y="75"/>
                    </a:lnTo>
                    <a:lnTo>
                      <a:pt x="1220" y="51"/>
                    </a:lnTo>
                    <a:lnTo>
                      <a:pt x="1369" y="26"/>
                    </a:lnTo>
                    <a:lnTo>
                      <a:pt x="1543" y="1"/>
                    </a:lnTo>
                    <a:lnTo>
                      <a:pt x="1543" y="1"/>
                    </a:lnTo>
                    <a:lnTo>
                      <a:pt x="1692" y="26"/>
                    </a:lnTo>
                    <a:lnTo>
                      <a:pt x="1841" y="51"/>
                    </a:lnTo>
                    <a:lnTo>
                      <a:pt x="1991" y="75"/>
                    </a:lnTo>
                    <a:lnTo>
                      <a:pt x="2115" y="125"/>
                    </a:lnTo>
                    <a:lnTo>
                      <a:pt x="2389" y="274"/>
                    </a:lnTo>
                    <a:lnTo>
                      <a:pt x="2612" y="448"/>
                    </a:lnTo>
                    <a:lnTo>
                      <a:pt x="2787" y="672"/>
                    </a:lnTo>
                    <a:lnTo>
                      <a:pt x="2936" y="946"/>
                    </a:lnTo>
                    <a:lnTo>
                      <a:pt x="2986" y="1070"/>
                    </a:lnTo>
                    <a:lnTo>
                      <a:pt x="3035" y="1220"/>
                    </a:lnTo>
                    <a:lnTo>
                      <a:pt x="3060" y="1369"/>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2443292"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2503289" y="1469890"/>
                <a:ext cx="20535" cy="320520"/>
              </a:xfrm>
              <a:custGeom>
                <a:avLst/>
                <a:gdLst/>
                <a:ahLst/>
                <a:cxnLst/>
                <a:rect l="l" t="t" r="r" b="b"/>
                <a:pathLst>
                  <a:path w="996" h="15546" fill="none" extrusionOk="0">
                    <a:moveTo>
                      <a:pt x="1" y="1"/>
                    </a:moveTo>
                    <a:lnTo>
                      <a:pt x="1"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2325340" y="1721671"/>
                <a:ext cx="21" cy="94387"/>
              </a:xfrm>
              <a:custGeom>
                <a:avLst/>
                <a:gdLst/>
                <a:ahLst/>
                <a:cxnLst/>
                <a:rect l="l" t="t" r="r" b="b"/>
                <a:pathLst>
                  <a:path w="1" h="4578" fill="none" extrusionOk="0">
                    <a:moveTo>
                      <a:pt x="1" y="1"/>
                    </a:moveTo>
                    <a:lnTo>
                      <a:pt x="1" y="457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2371502" y="1458097"/>
                <a:ext cx="10783" cy="93356"/>
              </a:xfrm>
              <a:custGeom>
                <a:avLst/>
                <a:gdLst/>
                <a:ahLst/>
                <a:cxnLst/>
                <a:rect l="l" t="t" r="r" b="b"/>
                <a:pathLst>
                  <a:path w="523" h="4528" fill="none" extrusionOk="0">
                    <a:moveTo>
                      <a:pt x="0" y="4527"/>
                    </a:moveTo>
                    <a:lnTo>
                      <a:pt x="523" y="4179"/>
                    </a:lnTo>
                    <a:lnTo>
                      <a:pt x="523"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2412016" y="1658602"/>
                <a:ext cx="63090" cy="63090"/>
              </a:xfrm>
              <a:custGeom>
                <a:avLst/>
                <a:gdLst/>
                <a:ahLst/>
                <a:cxnLst/>
                <a:rect l="l" t="t" r="r" b="b"/>
                <a:pathLst>
                  <a:path w="3060" h="3060" fill="none" extrusionOk="0">
                    <a:moveTo>
                      <a:pt x="3060" y="1543"/>
                    </a:moveTo>
                    <a:lnTo>
                      <a:pt x="3060" y="1543"/>
                    </a:lnTo>
                    <a:lnTo>
                      <a:pt x="3035" y="1692"/>
                    </a:lnTo>
                    <a:lnTo>
                      <a:pt x="3035" y="1841"/>
                    </a:lnTo>
                    <a:lnTo>
                      <a:pt x="2985" y="1990"/>
                    </a:lnTo>
                    <a:lnTo>
                      <a:pt x="2935" y="2140"/>
                    </a:lnTo>
                    <a:lnTo>
                      <a:pt x="2786" y="2388"/>
                    </a:lnTo>
                    <a:lnTo>
                      <a:pt x="2612" y="2612"/>
                    </a:lnTo>
                    <a:lnTo>
                      <a:pt x="2388" y="2811"/>
                    </a:lnTo>
                    <a:lnTo>
                      <a:pt x="2114" y="2936"/>
                    </a:lnTo>
                    <a:lnTo>
                      <a:pt x="1990" y="2985"/>
                    </a:lnTo>
                    <a:lnTo>
                      <a:pt x="1841" y="3035"/>
                    </a:lnTo>
                    <a:lnTo>
                      <a:pt x="1692" y="3060"/>
                    </a:lnTo>
                    <a:lnTo>
                      <a:pt x="1517" y="3060"/>
                    </a:lnTo>
                    <a:lnTo>
                      <a:pt x="1517" y="3060"/>
                    </a:lnTo>
                    <a:lnTo>
                      <a:pt x="1368" y="3060"/>
                    </a:lnTo>
                    <a:lnTo>
                      <a:pt x="1219" y="3035"/>
                    </a:lnTo>
                    <a:lnTo>
                      <a:pt x="1070" y="2985"/>
                    </a:lnTo>
                    <a:lnTo>
                      <a:pt x="945" y="2936"/>
                    </a:lnTo>
                    <a:lnTo>
                      <a:pt x="672" y="2811"/>
                    </a:lnTo>
                    <a:lnTo>
                      <a:pt x="448" y="2612"/>
                    </a:lnTo>
                    <a:lnTo>
                      <a:pt x="274" y="2388"/>
                    </a:lnTo>
                    <a:lnTo>
                      <a:pt x="125" y="2140"/>
                    </a:lnTo>
                    <a:lnTo>
                      <a:pt x="75" y="1990"/>
                    </a:lnTo>
                    <a:lnTo>
                      <a:pt x="25" y="1841"/>
                    </a:lnTo>
                    <a:lnTo>
                      <a:pt x="0" y="1692"/>
                    </a:lnTo>
                    <a:lnTo>
                      <a:pt x="0" y="1543"/>
                    </a:lnTo>
                    <a:lnTo>
                      <a:pt x="0" y="1543"/>
                    </a:lnTo>
                    <a:lnTo>
                      <a:pt x="0" y="1394"/>
                    </a:lnTo>
                    <a:lnTo>
                      <a:pt x="25" y="1219"/>
                    </a:lnTo>
                    <a:lnTo>
                      <a:pt x="75" y="1095"/>
                    </a:lnTo>
                    <a:lnTo>
                      <a:pt x="125" y="946"/>
                    </a:lnTo>
                    <a:lnTo>
                      <a:pt x="274" y="697"/>
                    </a:lnTo>
                    <a:lnTo>
                      <a:pt x="448" y="448"/>
                    </a:lnTo>
                    <a:lnTo>
                      <a:pt x="672" y="274"/>
                    </a:lnTo>
                    <a:lnTo>
                      <a:pt x="945" y="125"/>
                    </a:lnTo>
                    <a:lnTo>
                      <a:pt x="1070" y="75"/>
                    </a:lnTo>
                    <a:lnTo>
                      <a:pt x="1219" y="50"/>
                    </a:lnTo>
                    <a:lnTo>
                      <a:pt x="1368" y="26"/>
                    </a:lnTo>
                    <a:lnTo>
                      <a:pt x="1517" y="1"/>
                    </a:lnTo>
                    <a:lnTo>
                      <a:pt x="1517" y="1"/>
                    </a:lnTo>
                    <a:lnTo>
                      <a:pt x="1692" y="26"/>
                    </a:lnTo>
                    <a:lnTo>
                      <a:pt x="1841" y="50"/>
                    </a:lnTo>
                    <a:lnTo>
                      <a:pt x="1990" y="75"/>
                    </a:lnTo>
                    <a:lnTo>
                      <a:pt x="2114" y="125"/>
                    </a:lnTo>
                    <a:lnTo>
                      <a:pt x="2388" y="274"/>
                    </a:lnTo>
                    <a:lnTo>
                      <a:pt x="2612" y="448"/>
                    </a:lnTo>
                    <a:lnTo>
                      <a:pt x="2786" y="697"/>
                    </a:lnTo>
                    <a:lnTo>
                      <a:pt x="2935" y="946"/>
                    </a:lnTo>
                    <a:lnTo>
                      <a:pt x="2985" y="1095"/>
                    </a:lnTo>
                    <a:lnTo>
                      <a:pt x="3035" y="1219"/>
                    </a:lnTo>
                    <a:lnTo>
                      <a:pt x="3035" y="1394"/>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2256622" y="1992956"/>
                <a:ext cx="21" cy="213350"/>
              </a:xfrm>
              <a:custGeom>
                <a:avLst/>
                <a:gdLst/>
                <a:ahLst/>
                <a:cxnLst/>
                <a:rect l="l" t="t" r="r" b="b"/>
                <a:pathLst>
                  <a:path w="1" h="10348" fill="none" extrusionOk="0">
                    <a:moveTo>
                      <a:pt x="1" y="10347"/>
                    </a:moveTo>
                    <a:lnTo>
                      <a:pt x="1"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2443292" y="1721671"/>
                <a:ext cx="126674" cy="405670"/>
              </a:xfrm>
              <a:custGeom>
                <a:avLst/>
                <a:gdLst/>
                <a:ahLst/>
                <a:cxnLst/>
                <a:rect l="l" t="t" r="r" b="b"/>
                <a:pathLst>
                  <a:path w="6144" h="19676" fill="none" extrusionOk="0">
                    <a:moveTo>
                      <a:pt x="6144" y="19675"/>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2325340" y="1784760"/>
                <a:ext cx="46183" cy="387691"/>
              </a:xfrm>
              <a:custGeom>
                <a:avLst/>
                <a:gdLst/>
                <a:ahLst/>
                <a:cxnLst/>
                <a:rect l="l" t="t" r="r" b="b"/>
                <a:pathLst>
                  <a:path w="2240" h="18804" fill="none" extrusionOk="0">
                    <a:moveTo>
                      <a:pt x="2239" y="0"/>
                    </a:moveTo>
                    <a:lnTo>
                      <a:pt x="2239" y="9850"/>
                    </a:lnTo>
                    <a:lnTo>
                      <a:pt x="1" y="11292"/>
                    </a:lnTo>
                    <a:lnTo>
                      <a:pt x="1" y="1880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2443292"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2443292"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2523804"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2889950" y="1846283"/>
                <a:ext cx="63090" cy="62595"/>
              </a:xfrm>
              <a:custGeom>
                <a:avLst/>
                <a:gdLst/>
                <a:ahLst/>
                <a:cxnLst/>
                <a:rect l="l" t="t" r="r" b="b"/>
                <a:pathLst>
                  <a:path w="3060" h="3036" fill="none" extrusionOk="0">
                    <a:moveTo>
                      <a:pt x="3060" y="1518"/>
                    </a:moveTo>
                    <a:lnTo>
                      <a:pt x="3060" y="1518"/>
                    </a:lnTo>
                    <a:lnTo>
                      <a:pt x="3060" y="1667"/>
                    </a:lnTo>
                    <a:lnTo>
                      <a:pt x="3035" y="1817"/>
                    </a:lnTo>
                    <a:lnTo>
                      <a:pt x="2985" y="1966"/>
                    </a:lnTo>
                    <a:lnTo>
                      <a:pt x="2935" y="2115"/>
                    </a:lnTo>
                    <a:lnTo>
                      <a:pt x="2786" y="2364"/>
                    </a:lnTo>
                    <a:lnTo>
                      <a:pt x="2612" y="2588"/>
                    </a:lnTo>
                    <a:lnTo>
                      <a:pt x="2388" y="2787"/>
                    </a:lnTo>
                    <a:lnTo>
                      <a:pt x="2114" y="2911"/>
                    </a:lnTo>
                    <a:lnTo>
                      <a:pt x="1990" y="2986"/>
                    </a:lnTo>
                    <a:lnTo>
                      <a:pt x="1841" y="3011"/>
                    </a:lnTo>
                    <a:lnTo>
                      <a:pt x="1692" y="3035"/>
                    </a:lnTo>
                    <a:lnTo>
                      <a:pt x="1542" y="3035"/>
                    </a:lnTo>
                    <a:lnTo>
                      <a:pt x="1542" y="3035"/>
                    </a:lnTo>
                    <a:lnTo>
                      <a:pt x="1368" y="3035"/>
                    </a:lnTo>
                    <a:lnTo>
                      <a:pt x="1219" y="3011"/>
                    </a:lnTo>
                    <a:lnTo>
                      <a:pt x="1070" y="2986"/>
                    </a:lnTo>
                    <a:lnTo>
                      <a:pt x="945" y="2911"/>
                    </a:lnTo>
                    <a:lnTo>
                      <a:pt x="672" y="2787"/>
                    </a:lnTo>
                    <a:lnTo>
                      <a:pt x="448" y="2588"/>
                    </a:lnTo>
                    <a:lnTo>
                      <a:pt x="274" y="2364"/>
                    </a:lnTo>
                    <a:lnTo>
                      <a:pt x="125" y="2115"/>
                    </a:lnTo>
                    <a:lnTo>
                      <a:pt x="75" y="1966"/>
                    </a:lnTo>
                    <a:lnTo>
                      <a:pt x="25" y="1817"/>
                    </a:lnTo>
                    <a:lnTo>
                      <a:pt x="0" y="1667"/>
                    </a:lnTo>
                    <a:lnTo>
                      <a:pt x="0" y="1518"/>
                    </a:lnTo>
                    <a:lnTo>
                      <a:pt x="0" y="1518"/>
                    </a:lnTo>
                    <a:lnTo>
                      <a:pt x="0" y="1369"/>
                    </a:lnTo>
                    <a:lnTo>
                      <a:pt x="25" y="1220"/>
                    </a:lnTo>
                    <a:lnTo>
                      <a:pt x="75" y="1071"/>
                    </a:lnTo>
                    <a:lnTo>
                      <a:pt x="125" y="921"/>
                    </a:lnTo>
                    <a:lnTo>
                      <a:pt x="274" y="673"/>
                    </a:lnTo>
                    <a:lnTo>
                      <a:pt x="448" y="449"/>
                    </a:lnTo>
                    <a:lnTo>
                      <a:pt x="672" y="250"/>
                    </a:lnTo>
                    <a:lnTo>
                      <a:pt x="945" y="100"/>
                    </a:lnTo>
                    <a:lnTo>
                      <a:pt x="1070" y="51"/>
                    </a:lnTo>
                    <a:lnTo>
                      <a:pt x="1219" y="26"/>
                    </a:lnTo>
                    <a:lnTo>
                      <a:pt x="1368" y="1"/>
                    </a:lnTo>
                    <a:lnTo>
                      <a:pt x="1542" y="1"/>
                    </a:lnTo>
                    <a:lnTo>
                      <a:pt x="1542" y="1"/>
                    </a:lnTo>
                    <a:lnTo>
                      <a:pt x="1692" y="1"/>
                    </a:lnTo>
                    <a:lnTo>
                      <a:pt x="1841" y="26"/>
                    </a:lnTo>
                    <a:lnTo>
                      <a:pt x="1990" y="51"/>
                    </a:lnTo>
                    <a:lnTo>
                      <a:pt x="2114" y="100"/>
                    </a:lnTo>
                    <a:lnTo>
                      <a:pt x="2388" y="250"/>
                    </a:lnTo>
                    <a:lnTo>
                      <a:pt x="2612" y="449"/>
                    </a:lnTo>
                    <a:lnTo>
                      <a:pt x="2786" y="673"/>
                    </a:lnTo>
                    <a:lnTo>
                      <a:pt x="2935" y="921"/>
                    </a:lnTo>
                    <a:lnTo>
                      <a:pt x="2985" y="1071"/>
                    </a:lnTo>
                    <a:lnTo>
                      <a:pt x="3035" y="1220"/>
                    </a:lnTo>
                    <a:lnTo>
                      <a:pt x="3060" y="1369"/>
                    </a:lnTo>
                    <a:lnTo>
                      <a:pt x="3060" y="1518"/>
                    </a:lnTo>
                    <a:lnTo>
                      <a:pt x="3060" y="1518"/>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2714062" y="1658602"/>
                <a:ext cx="62574" cy="63090"/>
              </a:xfrm>
              <a:custGeom>
                <a:avLst/>
                <a:gdLst/>
                <a:ahLst/>
                <a:cxnLst/>
                <a:rect l="l" t="t" r="r" b="b"/>
                <a:pathLst>
                  <a:path w="3035" h="3060" fill="none" extrusionOk="0">
                    <a:moveTo>
                      <a:pt x="3034" y="1543"/>
                    </a:moveTo>
                    <a:lnTo>
                      <a:pt x="3034" y="1543"/>
                    </a:lnTo>
                    <a:lnTo>
                      <a:pt x="3034" y="1692"/>
                    </a:lnTo>
                    <a:lnTo>
                      <a:pt x="3010" y="1841"/>
                    </a:lnTo>
                    <a:lnTo>
                      <a:pt x="2985" y="1990"/>
                    </a:lnTo>
                    <a:lnTo>
                      <a:pt x="2935" y="2140"/>
                    </a:lnTo>
                    <a:lnTo>
                      <a:pt x="2786" y="2388"/>
                    </a:lnTo>
                    <a:lnTo>
                      <a:pt x="2612" y="2612"/>
                    </a:lnTo>
                    <a:lnTo>
                      <a:pt x="2363" y="2811"/>
                    </a:lnTo>
                    <a:lnTo>
                      <a:pt x="2114" y="2936"/>
                    </a:lnTo>
                    <a:lnTo>
                      <a:pt x="1965" y="2985"/>
                    </a:lnTo>
                    <a:lnTo>
                      <a:pt x="1816" y="3035"/>
                    </a:lnTo>
                    <a:lnTo>
                      <a:pt x="1666" y="3060"/>
                    </a:lnTo>
                    <a:lnTo>
                      <a:pt x="1517" y="3060"/>
                    </a:lnTo>
                    <a:lnTo>
                      <a:pt x="1517" y="3060"/>
                    </a:lnTo>
                    <a:lnTo>
                      <a:pt x="1368" y="3060"/>
                    </a:lnTo>
                    <a:lnTo>
                      <a:pt x="1219" y="3035"/>
                    </a:lnTo>
                    <a:lnTo>
                      <a:pt x="1070" y="2985"/>
                    </a:lnTo>
                    <a:lnTo>
                      <a:pt x="920" y="2936"/>
                    </a:lnTo>
                    <a:lnTo>
                      <a:pt x="672" y="2811"/>
                    </a:lnTo>
                    <a:lnTo>
                      <a:pt x="448" y="2612"/>
                    </a:lnTo>
                    <a:lnTo>
                      <a:pt x="249" y="2388"/>
                    </a:lnTo>
                    <a:lnTo>
                      <a:pt x="124" y="2140"/>
                    </a:lnTo>
                    <a:lnTo>
                      <a:pt x="75" y="1990"/>
                    </a:lnTo>
                    <a:lnTo>
                      <a:pt x="25" y="1841"/>
                    </a:lnTo>
                    <a:lnTo>
                      <a:pt x="0" y="1692"/>
                    </a:lnTo>
                    <a:lnTo>
                      <a:pt x="0" y="1543"/>
                    </a:lnTo>
                    <a:lnTo>
                      <a:pt x="0" y="1543"/>
                    </a:lnTo>
                    <a:lnTo>
                      <a:pt x="0" y="1394"/>
                    </a:lnTo>
                    <a:lnTo>
                      <a:pt x="25" y="1219"/>
                    </a:lnTo>
                    <a:lnTo>
                      <a:pt x="75" y="1095"/>
                    </a:lnTo>
                    <a:lnTo>
                      <a:pt x="124" y="946"/>
                    </a:lnTo>
                    <a:lnTo>
                      <a:pt x="249" y="697"/>
                    </a:lnTo>
                    <a:lnTo>
                      <a:pt x="448" y="448"/>
                    </a:lnTo>
                    <a:lnTo>
                      <a:pt x="672" y="274"/>
                    </a:lnTo>
                    <a:lnTo>
                      <a:pt x="920" y="125"/>
                    </a:lnTo>
                    <a:lnTo>
                      <a:pt x="1070" y="75"/>
                    </a:lnTo>
                    <a:lnTo>
                      <a:pt x="1219" y="50"/>
                    </a:lnTo>
                    <a:lnTo>
                      <a:pt x="1368" y="26"/>
                    </a:lnTo>
                    <a:lnTo>
                      <a:pt x="1517" y="1"/>
                    </a:lnTo>
                    <a:lnTo>
                      <a:pt x="1517" y="1"/>
                    </a:lnTo>
                    <a:lnTo>
                      <a:pt x="1666" y="26"/>
                    </a:lnTo>
                    <a:lnTo>
                      <a:pt x="1816" y="50"/>
                    </a:lnTo>
                    <a:lnTo>
                      <a:pt x="1965" y="75"/>
                    </a:lnTo>
                    <a:lnTo>
                      <a:pt x="2114" y="125"/>
                    </a:lnTo>
                    <a:lnTo>
                      <a:pt x="2363" y="274"/>
                    </a:lnTo>
                    <a:lnTo>
                      <a:pt x="2612" y="448"/>
                    </a:lnTo>
                    <a:lnTo>
                      <a:pt x="2786" y="697"/>
                    </a:lnTo>
                    <a:lnTo>
                      <a:pt x="2935" y="946"/>
                    </a:lnTo>
                    <a:lnTo>
                      <a:pt x="2985" y="1095"/>
                    </a:lnTo>
                    <a:lnTo>
                      <a:pt x="3010" y="1219"/>
                    </a:lnTo>
                    <a:lnTo>
                      <a:pt x="3034" y="1394"/>
                    </a:lnTo>
                    <a:lnTo>
                      <a:pt x="3034" y="1543"/>
                    </a:lnTo>
                    <a:lnTo>
                      <a:pt x="3034"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2745339"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2804820" y="1469890"/>
                <a:ext cx="20535" cy="320520"/>
              </a:xfrm>
              <a:custGeom>
                <a:avLst/>
                <a:gdLst/>
                <a:ahLst/>
                <a:cxnLst/>
                <a:rect l="l" t="t" r="r" b="b"/>
                <a:pathLst>
                  <a:path w="996" h="15546" fill="none" extrusionOk="0">
                    <a:moveTo>
                      <a:pt x="0" y="1"/>
                    </a:moveTo>
                    <a:lnTo>
                      <a:pt x="0"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2745339" y="1721671"/>
                <a:ext cx="126674" cy="434369"/>
              </a:xfrm>
              <a:custGeom>
                <a:avLst/>
                <a:gdLst/>
                <a:ahLst/>
                <a:cxnLst/>
                <a:rect l="l" t="t" r="r" b="b"/>
                <a:pathLst>
                  <a:path w="6144" h="21068" fill="none" extrusionOk="0">
                    <a:moveTo>
                      <a:pt x="6144" y="21068"/>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2623799" y="1728866"/>
                <a:ext cx="21" cy="94366"/>
              </a:xfrm>
              <a:custGeom>
                <a:avLst/>
                <a:gdLst/>
                <a:ahLst/>
                <a:cxnLst/>
                <a:rect l="l" t="t" r="r" b="b"/>
                <a:pathLst>
                  <a:path w="1" h="4577" fill="none" extrusionOk="0">
                    <a:moveTo>
                      <a:pt x="0" y="0"/>
                    </a:moveTo>
                    <a:lnTo>
                      <a:pt x="0" y="457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2627386" y="1784760"/>
                <a:ext cx="46183" cy="335385"/>
              </a:xfrm>
              <a:custGeom>
                <a:avLst/>
                <a:gdLst/>
                <a:ahLst/>
                <a:cxnLst/>
                <a:rect l="l" t="t" r="r" b="b"/>
                <a:pathLst>
                  <a:path w="2240" h="16267" fill="none" extrusionOk="0">
                    <a:moveTo>
                      <a:pt x="2239" y="0"/>
                    </a:moveTo>
                    <a:lnTo>
                      <a:pt x="2239" y="9850"/>
                    </a:lnTo>
                    <a:lnTo>
                      <a:pt x="1" y="11292"/>
                    </a:lnTo>
                    <a:lnTo>
                      <a:pt x="1" y="1626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2745339"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2745339"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2673549" y="1458097"/>
                <a:ext cx="10268" cy="93356"/>
              </a:xfrm>
              <a:custGeom>
                <a:avLst/>
                <a:gdLst/>
                <a:ahLst/>
                <a:cxnLst/>
                <a:rect l="l" t="t" r="r" b="b"/>
                <a:pathLst>
                  <a:path w="498" h="4528" fill="none" extrusionOk="0">
                    <a:moveTo>
                      <a:pt x="0" y="4527"/>
                    </a:moveTo>
                    <a:lnTo>
                      <a:pt x="498" y="4179"/>
                    </a:lnTo>
                    <a:lnTo>
                      <a:pt x="498"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2825335"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2563286" y="1469890"/>
                <a:ext cx="21" cy="52843"/>
              </a:xfrm>
              <a:custGeom>
                <a:avLst/>
                <a:gdLst/>
                <a:ahLst/>
                <a:cxnLst/>
                <a:rect l="l" t="t" r="r" b="b"/>
                <a:pathLst>
                  <a:path w="1" h="2563" fill="none" extrusionOk="0">
                    <a:moveTo>
                      <a:pt x="1" y="1"/>
                    </a:moveTo>
                    <a:lnTo>
                      <a:pt x="1" y="256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2563286" y="1565782"/>
                <a:ext cx="57976" cy="91810"/>
              </a:xfrm>
              <a:custGeom>
                <a:avLst/>
                <a:gdLst/>
                <a:ahLst/>
                <a:cxnLst/>
                <a:rect l="l" t="t" r="r" b="b"/>
                <a:pathLst>
                  <a:path w="2812" h="4453" fill="none" extrusionOk="0">
                    <a:moveTo>
                      <a:pt x="1" y="1"/>
                    </a:moveTo>
                    <a:lnTo>
                      <a:pt x="2811" y="971"/>
                    </a:lnTo>
                    <a:lnTo>
                      <a:pt x="2811" y="445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2569946" y="1553473"/>
                <a:ext cx="103624" cy="352848"/>
              </a:xfrm>
              <a:custGeom>
                <a:avLst/>
                <a:gdLst/>
                <a:ahLst/>
                <a:cxnLst/>
                <a:rect l="l" t="t" r="r" b="b"/>
                <a:pathLst>
                  <a:path w="5026" h="17114" fill="none" extrusionOk="0">
                    <a:moveTo>
                      <a:pt x="1" y="17113"/>
                    </a:moveTo>
                    <a:lnTo>
                      <a:pt x="1" y="10074"/>
                    </a:lnTo>
                    <a:lnTo>
                      <a:pt x="5025" y="6891"/>
                    </a:lnTo>
                    <a:lnTo>
                      <a:pt x="5025"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2367399"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2427912"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2488424"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2548936"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2608933"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2669446"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2729958"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2790450" y="881693"/>
                <a:ext cx="29772" cy="52327"/>
              </a:xfrm>
              <a:custGeom>
                <a:avLst/>
                <a:gdLst/>
                <a:ahLst/>
                <a:cxnLst/>
                <a:rect l="l" t="t" r="r" b="b"/>
                <a:pathLst>
                  <a:path w="1444" h="2538" extrusionOk="0">
                    <a:moveTo>
                      <a:pt x="1" y="1"/>
                    </a:moveTo>
                    <a:lnTo>
                      <a:pt x="1" y="2538"/>
                    </a:lnTo>
                    <a:lnTo>
                      <a:pt x="1444" y="2538"/>
                    </a:lnTo>
                    <a:lnTo>
                      <a:pt x="1444"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2367399"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2427912"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2488424"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2548936"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2608933"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2669446"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2729958"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2790450" y="1422717"/>
                <a:ext cx="29772" cy="52327"/>
              </a:xfrm>
              <a:custGeom>
                <a:avLst/>
                <a:gdLst/>
                <a:ahLst/>
                <a:cxnLst/>
                <a:rect l="l" t="t" r="r" b="b"/>
                <a:pathLst>
                  <a:path w="1444" h="2538" extrusionOk="0">
                    <a:moveTo>
                      <a:pt x="1" y="0"/>
                    </a:moveTo>
                    <a:lnTo>
                      <a:pt x="1" y="2537"/>
                    </a:lnTo>
                    <a:lnTo>
                      <a:pt x="1444" y="2537"/>
                    </a:lnTo>
                    <a:lnTo>
                      <a:pt x="1444"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841746" y="951958"/>
                <a:ext cx="51812" cy="29256"/>
              </a:xfrm>
              <a:custGeom>
                <a:avLst/>
                <a:gdLst/>
                <a:ahLst/>
                <a:cxnLst/>
                <a:rect l="l" t="t" r="r" b="b"/>
                <a:pathLst>
                  <a:path w="2513" h="1419" extrusionOk="0">
                    <a:moveTo>
                      <a:pt x="0" y="1"/>
                    </a:moveTo>
                    <a:lnTo>
                      <a:pt x="0" y="1418"/>
                    </a:lnTo>
                    <a:lnTo>
                      <a:pt x="2512" y="1418"/>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2841746" y="1011955"/>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2841746" y="1072467"/>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2841746" y="1132979"/>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2841746" y="1193492"/>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2841746" y="1254004"/>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2841746" y="1314516"/>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2841746" y="1375029"/>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2294063" y="951958"/>
                <a:ext cx="51812" cy="29256"/>
              </a:xfrm>
              <a:custGeom>
                <a:avLst/>
                <a:gdLst/>
                <a:ahLst/>
                <a:cxnLst/>
                <a:rect l="l" t="t" r="r" b="b"/>
                <a:pathLst>
                  <a:path w="2513" h="1419" extrusionOk="0">
                    <a:moveTo>
                      <a:pt x="1" y="1"/>
                    </a:moveTo>
                    <a:lnTo>
                      <a:pt x="1" y="1418"/>
                    </a:lnTo>
                    <a:lnTo>
                      <a:pt x="2513" y="1418"/>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2294063" y="1011955"/>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2294063" y="1072467"/>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2294063" y="1132979"/>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2294063" y="1193492"/>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2294063" y="1254004"/>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2294063" y="1314516"/>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2294063" y="1375029"/>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2341751" y="925815"/>
                <a:ext cx="504118" cy="504613"/>
              </a:xfrm>
              <a:custGeom>
                <a:avLst/>
                <a:gdLst/>
                <a:ahLst/>
                <a:cxnLst/>
                <a:rect l="l" t="t" r="r" b="b"/>
                <a:pathLst>
                  <a:path w="24451" h="24475" extrusionOk="0">
                    <a:moveTo>
                      <a:pt x="1" y="0"/>
                    </a:moveTo>
                    <a:lnTo>
                      <a:pt x="1" y="24474"/>
                    </a:lnTo>
                    <a:lnTo>
                      <a:pt x="24450" y="24474"/>
                    </a:lnTo>
                    <a:lnTo>
                      <a:pt x="24450" y="0"/>
                    </a:lnTo>
                    <a:close/>
                  </a:path>
                </a:pathLst>
              </a:custGeom>
              <a:solidFill>
                <a:srgbClr val="8F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2376636" y="961194"/>
                <a:ext cx="434349" cy="433854"/>
              </a:xfrm>
              <a:custGeom>
                <a:avLst/>
                <a:gdLst/>
                <a:ahLst/>
                <a:cxnLst/>
                <a:rect l="l" t="t" r="r" b="b"/>
                <a:pathLst>
                  <a:path w="21067" h="21043" extrusionOk="0">
                    <a:moveTo>
                      <a:pt x="3084" y="0"/>
                    </a:moveTo>
                    <a:lnTo>
                      <a:pt x="0" y="3234"/>
                    </a:lnTo>
                    <a:lnTo>
                      <a:pt x="0" y="21042"/>
                    </a:lnTo>
                    <a:lnTo>
                      <a:pt x="21067" y="21042"/>
                    </a:lnTo>
                    <a:lnTo>
                      <a:pt x="21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2341751" y="1395028"/>
                <a:ext cx="504118" cy="35400"/>
              </a:xfrm>
              <a:custGeom>
                <a:avLst/>
                <a:gdLst/>
                <a:ahLst/>
                <a:cxnLst/>
                <a:rect l="l" t="t" r="r" b="b"/>
                <a:pathLst>
                  <a:path w="24451" h="1717" extrusionOk="0">
                    <a:moveTo>
                      <a:pt x="1692" y="0"/>
                    </a:moveTo>
                    <a:lnTo>
                      <a:pt x="1" y="1716"/>
                    </a:lnTo>
                    <a:lnTo>
                      <a:pt x="24450" y="1716"/>
                    </a:lnTo>
                    <a:lnTo>
                      <a:pt x="22759"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2341751" y="925815"/>
                <a:ext cx="504118" cy="35400"/>
              </a:xfrm>
              <a:custGeom>
                <a:avLst/>
                <a:gdLst/>
                <a:ahLst/>
                <a:cxnLst/>
                <a:rect l="l" t="t" r="r" b="b"/>
                <a:pathLst>
                  <a:path w="24451" h="1717" extrusionOk="0">
                    <a:moveTo>
                      <a:pt x="1" y="0"/>
                    </a:moveTo>
                    <a:lnTo>
                      <a:pt x="1692" y="1716"/>
                    </a:lnTo>
                    <a:lnTo>
                      <a:pt x="22759" y="1716"/>
                    </a:lnTo>
                    <a:lnTo>
                      <a:pt x="24450"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2341751" y="925815"/>
                <a:ext cx="34905" cy="504613"/>
              </a:xfrm>
              <a:custGeom>
                <a:avLst/>
                <a:gdLst/>
                <a:ahLst/>
                <a:cxnLst/>
                <a:rect l="l" t="t" r="r" b="b"/>
                <a:pathLst>
                  <a:path w="1693" h="24475" extrusionOk="0">
                    <a:moveTo>
                      <a:pt x="1" y="0"/>
                    </a:moveTo>
                    <a:lnTo>
                      <a:pt x="1" y="24474"/>
                    </a:lnTo>
                    <a:lnTo>
                      <a:pt x="1692" y="22758"/>
                    </a:lnTo>
                    <a:lnTo>
                      <a:pt x="1692" y="1716"/>
                    </a:lnTo>
                    <a:lnTo>
                      <a:pt x="1"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2427912" y="1128361"/>
                <a:ext cx="97954" cy="114386"/>
              </a:xfrm>
              <a:custGeom>
                <a:avLst/>
                <a:gdLst/>
                <a:ahLst/>
                <a:cxnLst/>
                <a:rect l="l" t="t" r="r" b="b"/>
                <a:pathLst>
                  <a:path w="4751" h="5548" extrusionOk="0">
                    <a:moveTo>
                      <a:pt x="2537" y="1"/>
                    </a:moveTo>
                    <a:lnTo>
                      <a:pt x="2264" y="50"/>
                    </a:lnTo>
                    <a:lnTo>
                      <a:pt x="1965" y="100"/>
                    </a:lnTo>
                    <a:lnTo>
                      <a:pt x="1716" y="175"/>
                    </a:lnTo>
                    <a:lnTo>
                      <a:pt x="1443" y="299"/>
                    </a:lnTo>
                    <a:lnTo>
                      <a:pt x="1219" y="423"/>
                    </a:lnTo>
                    <a:lnTo>
                      <a:pt x="995" y="573"/>
                    </a:lnTo>
                    <a:lnTo>
                      <a:pt x="796" y="747"/>
                    </a:lnTo>
                    <a:lnTo>
                      <a:pt x="622" y="921"/>
                    </a:lnTo>
                    <a:lnTo>
                      <a:pt x="473" y="1145"/>
                    </a:lnTo>
                    <a:lnTo>
                      <a:pt x="324" y="1369"/>
                    </a:lnTo>
                    <a:lnTo>
                      <a:pt x="199" y="1617"/>
                    </a:lnTo>
                    <a:lnTo>
                      <a:pt x="125" y="1891"/>
                    </a:lnTo>
                    <a:lnTo>
                      <a:pt x="50" y="2165"/>
                    </a:lnTo>
                    <a:lnTo>
                      <a:pt x="0" y="2463"/>
                    </a:lnTo>
                    <a:lnTo>
                      <a:pt x="0" y="2761"/>
                    </a:lnTo>
                    <a:lnTo>
                      <a:pt x="0" y="3085"/>
                    </a:lnTo>
                    <a:lnTo>
                      <a:pt x="50" y="3383"/>
                    </a:lnTo>
                    <a:lnTo>
                      <a:pt x="125" y="3657"/>
                    </a:lnTo>
                    <a:lnTo>
                      <a:pt x="199" y="3930"/>
                    </a:lnTo>
                    <a:lnTo>
                      <a:pt x="324" y="4179"/>
                    </a:lnTo>
                    <a:lnTo>
                      <a:pt x="473" y="4403"/>
                    </a:lnTo>
                    <a:lnTo>
                      <a:pt x="622" y="4602"/>
                    </a:lnTo>
                    <a:lnTo>
                      <a:pt x="796" y="4801"/>
                    </a:lnTo>
                    <a:lnTo>
                      <a:pt x="995" y="4975"/>
                    </a:lnTo>
                    <a:lnTo>
                      <a:pt x="1219" y="5124"/>
                    </a:lnTo>
                    <a:lnTo>
                      <a:pt x="1443" y="5249"/>
                    </a:lnTo>
                    <a:lnTo>
                      <a:pt x="1716" y="5348"/>
                    </a:lnTo>
                    <a:lnTo>
                      <a:pt x="1965" y="5448"/>
                    </a:lnTo>
                    <a:lnTo>
                      <a:pt x="2264" y="5497"/>
                    </a:lnTo>
                    <a:lnTo>
                      <a:pt x="2537" y="5547"/>
                    </a:lnTo>
                    <a:lnTo>
                      <a:pt x="3109" y="5547"/>
                    </a:lnTo>
                    <a:lnTo>
                      <a:pt x="3383" y="5497"/>
                    </a:lnTo>
                    <a:lnTo>
                      <a:pt x="3657" y="5423"/>
                    </a:lnTo>
                    <a:lnTo>
                      <a:pt x="3905" y="5323"/>
                    </a:lnTo>
                    <a:lnTo>
                      <a:pt x="4154" y="5199"/>
                    </a:lnTo>
                    <a:lnTo>
                      <a:pt x="4378" y="5050"/>
                    </a:lnTo>
                    <a:lnTo>
                      <a:pt x="4577" y="4851"/>
                    </a:lnTo>
                    <a:lnTo>
                      <a:pt x="4751" y="4627"/>
                    </a:lnTo>
                    <a:lnTo>
                      <a:pt x="3781" y="3906"/>
                    </a:lnTo>
                    <a:lnTo>
                      <a:pt x="3706" y="4030"/>
                    </a:lnTo>
                    <a:lnTo>
                      <a:pt x="3582" y="4154"/>
                    </a:lnTo>
                    <a:lnTo>
                      <a:pt x="3458" y="4254"/>
                    </a:lnTo>
                    <a:lnTo>
                      <a:pt x="3333" y="4328"/>
                    </a:lnTo>
                    <a:lnTo>
                      <a:pt x="3184" y="4403"/>
                    </a:lnTo>
                    <a:lnTo>
                      <a:pt x="3035" y="4428"/>
                    </a:lnTo>
                    <a:lnTo>
                      <a:pt x="2861" y="4478"/>
                    </a:lnTo>
                    <a:lnTo>
                      <a:pt x="2537" y="4478"/>
                    </a:lnTo>
                    <a:lnTo>
                      <a:pt x="2388" y="4453"/>
                    </a:lnTo>
                    <a:lnTo>
                      <a:pt x="2239" y="4403"/>
                    </a:lnTo>
                    <a:lnTo>
                      <a:pt x="2114" y="4353"/>
                    </a:lnTo>
                    <a:lnTo>
                      <a:pt x="1990" y="4279"/>
                    </a:lnTo>
                    <a:lnTo>
                      <a:pt x="1866" y="4204"/>
                    </a:lnTo>
                    <a:lnTo>
                      <a:pt x="1741" y="4105"/>
                    </a:lnTo>
                    <a:lnTo>
                      <a:pt x="1642" y="3980"/>
                    </a:lnTo>
                    <a:lnTo>
                      <a:pt x="1468" y="3756"/>
                    </a:lnTo>
                    <a:lnTo>
                      <a:pt x="1319" y="3458"/>
                    </a:lnTo>
                    <a:lnTo>
                      <a:pt x="1269" y="3284"/>
                    </a:lnTo>
                    <a:lnTo>
                      <a:pt x="1244" y="3135"/>
                    </a:lnTo>
                    <a:lnTo>
                      <a:pt x="1219" y="2960"/>
                    </a:lnTo>
                    <a:lnTo>
                      <a:pt x="1194" y="2761"/>
                    </a:lnTo>
                    <a:lnTo>
                      <a:pt x="1219" y="2587"/>
                    </a:lnTo>
                    <a:lnTo>
                      <a:pt x="1244" y="2413"/>
                    </a:lnTo>
                    <a:lnTo>
                      <a:pt x="1269" y="2239"/>
                    </a:lnTo>
                    <a:lnTo>
                      <a:pt x="1319" y="2090"/>
                    </a:lnTo>
                    <a:lnTo>
                      <a:pt x="1468" y="1791"/>
                    </a:lnTo>
                    <a:lnTo>
                      <a:pt x="1542" y="1667"/>
                    </a:lnTo>
                    <a:lnTo>
                      <a:pt x="1642" y="1543"/>
                    </a:lnTo>
                    <a:lnTo>
                      <a:pt x="1741" y="1443"/>
                    </a:lnTo>
                    <a:lnTo>
                      <a:pt x="1866" y="1344"/>
                    </a:lnTo>
                    <a:lnTo>
                      <a:pt x="1990" y="1269"/>
                    </a:lnTo>
                    <a:lnTo>
                      <a:pt x="2139" y="1194"/>
                    </a:lnTo>
                    <a:lnTo>
                      <a:pt x="2264" y="1145"/>
                    </a:lnTo>
                    <a:lnTo>
                      <a:pt x="2413" y="1095"/>
                    </a:lnTo>
                    <a:lnTo>
                      <a:pt x="2562" y="1070"/>
                    </a:lnTo>
                    <a:lnTo>
                      <a:pt x="2736" y="1070"/>
                    </a:lnTo>
                    <a:lnTo>
                      <a:pt x="3035" y="1095"/>
                    </a:lnTo>
                    <a:lnTo>
                      <a:pt x="3184" y="1120"/>
                    </a:lnTo>
                    <a:lnTo>
                      <a:pt x="3308" y="1170"/>
                    </a:lnTo>
                    <a:lnTo>
                      <a:pt x="3433" y="1244"/>
                    </a:lnTo>
                    <a:lnTo>
                      <a:pt x="3557" y="1319"/>
                    </a:lnTo>
                    <a:lnTo>
                      <a:pt x="3657" y="1393"/>
                    </a:lnTo>
                    <a:lnTo>
                      <a:pt x="3731" y="1493"/>
                    </a:lnTo>
                    <a:lnTo>
                      <a:pt x="4627" y="772"/>
                    </a:lnTo>
                    <a:lnTo>
                      <a:pt x="4452" y="573"/>
                    </a:lnTo>
                    <a:lnTo>
                      <a:pt x="4253" y="399"/>
                    </a:lnTo>
                    <a:lnTo>
                      <a:pt x="4030" y="274"/>
                    </a:lnTo>
                    <a:lnTo>
                      <a:pt x="3806" y="150"/>
                    </a:lnTo>
                    <a:lnTo>
                      <a:pt x="3557" y="75"/>
                    </a:lnTo>
                    <a:lnTo>
                      <a:pt x="3308" y="25"/>
                    </a:lnTo>
                    <a:lnTo>
                      <a:pt x="30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2543287" y="1130918"/>
                <a:ext cx="81563" cy="109252"/>
              </a:xfrm>
              <a:custGeom>
                <a:avLst/>
                <a:gdLst/>
                <a:ahLst/>
                <a:cxnLst/>
                <a:rect l="l" t="t" r="r" b="b"/>
                <a:pathLst>
                  <a:path w="3956" h="5299" extrusionOk="0">
                    <a:moveTo>
                      <a:pt x="2090" y="996"/>
                    </a:moveTo>
                    <a:lnTo>
                      <a:pt x="2264" y="1046"/>
                    </a:lnTo>
                    <a:lnTo>
                      <a:pt x="2413" y="1095"/>
                    </a:lnTo>
                    <a:lnTo>
                      <a:pt x="2562" y="1170"/>
                    </a:lnTo>
                    <a:lnTo>
                      <a:pt x="2662" y="1294"/>
                    </a:lnTo>
                    <a:lnTo>
                      <a:pt x="2736" y="1419"/>
                    </a:lnTo>
                    <a:lnTo>
                      <a:pt x="2761" y="1618"/>
                    </a:lnTo>
                    <a:lnTo>
                      <a:pt x="2736" y="1767"/>
                    </a:lnTo>
                    <a:lnTo>
                      <a:pt x="2687" y="1916"/>
                    </a:lnTo>
                    <a:lnTo>
                      <a:pt x="2612" y="2016"/>
                    </a:lnTo>
                    <a:lnTo>
                      <a:pt x="2488" y="2115"/>
                    </a:lnTo>
                    <a:lnTo>
                      <a:pt x="2363" y="2165"/>
                    </a:lnTo>
                    <a:lnTo>
                      <a:pt x="2239" y="2215"/>
                    </a:lnTo>
                    <a:lnTo>
                      <a:pt x="2090" y="2240"/>
                    </a:lnTo>
                    <a:lnTo>
                      <a:pt x="1145" y="2240"/>
                    </a:lnTo>
                    <a:lnTo>
                      <a:pt x="1145" y="996"/>
                    </a:lnTo>
                    <a:close/>
                    <a:moveTo>
                      <a:pt x="1" y="1"/>
                    </a:moveTo>
                    <a:lnTo>
                      <a:pt x="1" y="5299"/>
                    </a:lnTo>
                    <a:lnTo>
                      <a:pt x="1145" y="5299"/>
                    </a:lnTo>
                    <a:lnTo>
                      <a:pt x="1145" y="3234"/>
                    </a:lnTo>
                    <a:lnTo>
                      <a:pt x="2015" y="3234"/>
                    </a:lnTo>
                    <a:lnTo>
                      <a:pt x="2413" y="3210"/>
                    </a:lnTo>
                    <a:lnTo>
                      <a:pt x="2786" y="3160"/>
                    </a:lnTo>
                    <a:lnTo>
                      <a:pt x="2960" y="3110"/>
                    </a:lnTo>
                    <a:lnTo>
                      <a:pt x="3110" y="3035"/>
                    </a:lnTo>
                    <a:lnTo>
                      <a:pt x="3259" y="2961"/>
                    </a:lnTo>
                    <a:lnTo>
                      <a:pt x="3408" y="2886"/>
                    </a:lnTo>
                    <a:lnTo>
                      <a:pt x="3532" y="2787"/>
                    </a:lnTo>
                    <a:lnTo>
                      <a:pt x="3632" y="2662"/>
                    </a:lnTo>
                    <a:lnTo>
                      <a:pt x="3731" y="2538"/>
                    </a:lnTo>
                    <a:lnTo>
                      <a:pt x="3806" y="2389"/>
                    </a:lnTo>
                    <a:lnTo>
                      <a:pt x="3881" y="2215"/>
                    </a:lnTo>
                    <a:lnTo>
                      <a:pt x="3930" y="2041"/>
                    </a:lnTo>
                    <a:lnTo>
                      <a:pt x="3955" y="1842"/>
                    </a:lnTo>
                    <a:lnTo>
                      <a:pt x="3955" y="1618"/>
                    </a:lnTo>
                    <a:lnTo>
                      <a:pt x="3955" y="1394"/>
                    </a:lnTo>
                    <a:lnTo>
                      <a:pt x="3930" y="1170"/>
                    </a:lnTo>
                    <a:lnTo>
                      <a:pt x="3881" y="996"/>
                    </a:lnTo>
                    <a:lnTo>
                      <a:pt x="3806" y="822"/>
                    </a:lnTo>
                    <a:lnTo>
                      <a:pt x="3707" y="673"/>
                    </a:lnTo>
                    <a:lnTo>
                      <a:pt x="3607" y="548"/>
                    </a:lnTo>
                    <a:lnTo>
                      <a:pt x="3508" y="424"/>
                    </a:lnTo>
                    <a:lnTo>
                      <a:pt x="3383" y="324"/>
                    </a:lnTo>
                    <a:lnTo>
                      <a:pt x="3234" y="250"/>
                    </a:lnTo>
                    <a:lnTo>
                      <a:pt x="3085" y="175"/>
                    </a:lnTo>
                    <a:lnTo>
                      <a:pt x="2911" y="125"/>
                    </a:lnTo>
                    <a:lnTo>
                      <a:pt x="2736" y="76"/>
                    </a:lnTo>
                    <a:lnTo>
                      <a:pt x="2363" y="26"/>
                    </a:lnTo>
                    <a:lnTo>
                      <a:pt x="19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2643798" y="1130918"/>
                <a:ext cx="92325" cy="111829"/>
              </a:xfrm>
              <a:custGeom>
                <a:avLst/>
                <a:gdLst/>
                <a:ahLst/>
                <a:cxnLst/>
                <a:rect l="l" t="t" r="r" b="b"/>
                <a:pathLst>
                  <a:path w="4478" h="5424" extrusionOk="0">
                    <a:moveTo>
                      <a:pt x="1" y="1"/>
                    </a:moveTo>
                    <a:lnTo>
                      <a:pt x="1" y="3259"/>
                    </a:lnTo>
                    <a:lnTo>
                      <a:pt x="25" y="3483"/>
                    </a:lnTo>
                    <a:lnTo>
                      <a:pt x="50" y="3707"/>
                    </a:lnTo>
                    <a:lnTo>
                      <a:pt x="100" y="3906"/>
                    </a:lnTo>
                    <a:lnTo>
                      <a:pt x="150" y="4130"/>
                    </a:lnTo>
                    <a:lnTo>
                      <a:pt x="224" y="4304"/>
                    </a:lnTo>
                    <a:lnTo>
                      <a:pt x="324" y="4478"/>
                    </a:lnTo>
                    <a:lnTo>
                      <a:pt x="448" y="4652"/>
                    </a:lnTo>
                    <a:lnTo>
                      <a:pt x="573" y="4801"/>
                    </a:lnTo>
                    <a:lnTo>
                      <a:pt x="722" y="4951"/>
                    </a:lnTo>
                    <a:lnTo>
                      <a:pt x="896" y="5075"/>
                    </a:lnTo>
                    <a:lnTo>
                      <a:pt x="1070" y="5174"/>
                    </a:lnTo>
                    <a:lnTo>
                      <a:pt x="1269" y="5274"/>
                    </a:lnTo>
                    <a:lnTo>
                      <a:pt x="1493" y="5324"/>
                    </a:lnTo>
                    <a:lnTo>
                      <a:pt x="1717" y="5398"/>
                    </a:lnTo>
                    <a:lnTo>
                      <a:pt x="1965" y="5423"/>
                    </a:lnTo>
                    <a:lnTo>
                      <a:pt x="2513" y="5423"/>
                    </a:lnTo>
                    <a:lnTo>
                      <a:pt x="2761" y="5398"/>
                    </a:lnTo>
                    <a:lnTo>
                      <a:pt x="2985" y="5324"/>
                    </a:lnTo>
                    <a:lnTo>
                      <a:pt x="3209" y="5274"/>
                    </a:lnTo>
                    <a:lnTo>
                      <a:pt x="3408" y="5174"/>
                    </a:lnTo>
                    <a:lnTo>
                      <a:pt x="3582" y="5075"/>
                    </a:lnTo>
                    <a:lnTo>
                      <a:pt x="3756" y="4951"/>
                    </a:lnTo>
                    <a:lnTo>
                      <a:pt x="3905" y="4801"/>
                    </a:lnTo>
                    <a:lnTo>
                      <a:pt x="4030" y="4652"/>
                    </a:lnTo>
                    <a:lnTo>
                      <a:pt x="4154" y="4478"/>
                    </a:lnTo>
                    <a:lnTo>
                      <a:pt x="4254" y="4304"/>
                    </a:lnTo>
                    <a:lnTo>
                      <a:pt x="4328" y="4130"/>
                    </a:lnTo>
                    <a:lnTo>
                      <a:pt x="4403" y="3906"/>
                    </a:lnTo>
                    <a:lnTo>
                      <a:pt x="4428" y="3707"/>
                    </a:lnTo>
                    <a:lnTo>
                      <a:pt x="4453" y="3483"/>
                    </a:lnTo>
                    <a:lnTo>
                      <a:pt x="4478" y="3259"/>
                    </a:lnTo>
                    <a:lnTo>
                      <a:pt x="4478" y="1"/>
                    </a:lnTo>
                    <a:lnTo>
                      <a:pt x="3309" y="1"/>
                    </a:lnTo>
                    <a:lnTo>
                      <a:pt x="3309" y="3210"/>
                    </a:lnTo>
                    <a:lnTo>
                      <a:pt x="3284" y="3433"/>
                    </a:lnTo>
                    <a:lnTo>
                      <a:pt x="3234" y="3657"/>
                    </a:lnTo>
                    <a:lnTo>
                      <a:pt x="3134" y="3856"/>
                    </a:lnTo>
                    <a:lnTo>
                      <a:pt x="3010" y="4030"/>
                    </a:lnTo>
                    <a:lnTo>
                      <a:pt x="2861" y="4155"/>
                    </a:lnTo>
                    <a:lnTo>
                      <a:pt x="2662" y="4254"/>
                    </a:lnTo>
                    <a:lnTo>
                      <a:pt x="2463" y="4329"/>
                    </a:lnTo>
                    <a:lnTo>
                      <a:pt x="2239" y="4354"/>
                    </a:lnTo>
                    <a:lnTo>
                      <a:pt x="2015" y="4329"/>
                    </a:lnTo>
                    <a:lnTo>
                      <a:pt x="1816" y="4254"/>
                    </a:lnTo>
                    <a:lnTo>
                      <a:pt x="1642" y="4155"/>
                    </a:lnTo>
                    <a:lnTo>
                      <a:pt x="1468" y="4030"/>
                    </a:lnTo>
                    <a:lnTo>
                      <a:pt x="1344" y="3856"/>
                    </a:lnTo>
                    <a:lnTo>
                      <a:pt x="1244" y="3657"/>
                    </a:lnTo>
                    <a:lnTo>
                      <a:pt x="1194" y="3433"/>
                    </a:lnTo>
                    <a:lnTo>
                      <a:pt x="1170" y="3210"/>
                    </a:lnTo>
                    <a:lnTo>
                      <a:pt x="1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2825335" y="1730392"/>
                <a:ext cx="96428" cy="115912"/>
              </a:xfrm>
              <a:custGeom>
                <a:avLst/>
                <a:gdLst/>
                <a:ahLst/>
                <a:cxnLst/>
                <a:rect l="l" t="t" r="r" b="b"/>
                <a:pathLst>
                  <a:path w="4677" h="5622" fill="none" extrusionOk="0">
                    <a:moveTo>
                      <a:pt x="0" y="1"/>
                    </a:moveTo>
                    <a:lnTo>
                      <a:pt x="4676" y="1866"/>
                    </a:lnTo>
                    <a:lnTo>
                      <a:pt x="4676" y="5622"/>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3675669" y="3764185"/>
                <a:ext cx="506160" cy="494882"/>
              </a:xfrm>
              <a:custGeom>
                <a:avLst/>
                <a:gdLst/>
                <a:ahLst/>
                <a:cxnLst/>
                <a:rect l="l" t="t" r="r" b="b"/>
                <a:pathLst>
                  <a:path w="24550" h="24003" extrusionOk="0">
                    <a:moveTo>
                      <a:pt x="12337" y="5100"/>
                    </a:moveTo>
                    <a:lnTo>
                      <a:pt x="12686" y="5124"/>
                    </a:lnTo>
                    <a:lnTo>
                      <a:pt x="13009" y="5149"/>
                    </a:lnTo>
                    <a:lnTo>
                      <a:pt x="13357" y="5199"/>
                    </a:lnTo>
                    <a:lnTo>
                      <a:pt x="13680" y="5249"/>
                    </a:lnTo>
                    <a:lnTo>
                      <a:pt x="14029" y="5323"/>
                    </a:lnTo>
                    <a:lnTo>
                      <a:pt x="14377" y="5423"/>
                    </a:lnTo>
                    <a:lnTo>
                      <a:pt x="14700" y="5547"/>
                    </a:lnTo>
                    <a:lnTo>
                      <a:pt x="15024" y="5672"/>
                    </a:lnTo>
                    <a:lnTo>
                      <a:pt x="15347" y="5821"/>
                    </a:lnTo>
                    <a:lnTo>
                      <a:pt x="15645" y="5995"/>
                    </a:lnTo>
                    <a:lnTo>
                      <a:pt x="15944" y="6169"/>
                    </a:lnTo>
                    <a:lnTo>
                      <a:pt x="16242" y="6368"/>
                    </a:lnTo>
                    <a:lnTo>
                      <a:pt x="16516" y="6567"/>
                    </a:lnTo>
                    <a:lnTo>
                      <a:pt x="16765" y="6766"/>
                    </a:lnTo>
                    <a:lnTo>
                      <a:pt x="17013" y="6990"/>
                    </a:lnTo>
                    <a:lnTo>
                      <a:pt x="17262" y="7239"/>
                    </a:lnTo>
                    <a:lnTo>
                      <a:pt x="17486" y="7487"/>
                    </a:lnTo>
                    <a:lnTo>
                      <a:pt x="17685" y="7736"/>
                    </a:lnTo>
                    <a:lnTo>
                      <a:pt x="17884" y="8010"/>
                    </a:lnTo>
                    <a:lnTo>
                      <a:pt x="18083" y="8283"/>
                    </a:lnTo>
                    <a:lnTo>
                      <a:pt x="18257" y="8557"/>
                    </a:lnTo>
                    <a:lnTo>
                      <a:pt x="18406" y="8855"/>
                    </a:lnTo>
                    <a:lnTo>
                      <a:pt x="18555" y="9154"/>
                    </a:lnTo>
                    <a:lnTo>
                      <a:pt x="18680" y="9452"/>
                    </a:lnTo>
                    <a:lnTo>
                      <a:pt x="18804" y="9776"/>
                    </a:lnTo>
                    <a:lnTo>
                      <a:pt x="18904" y="10074"/>
                    </a:lnTo>
                    <a:lnTo>
                      <a:pt x="18978" y="10397"/>
                    </a:lnTo>
                    <a:lnTo>
                      <a:pt x="19053" y="10721"/>
                    </a:lnTo>
                    <a:lnTo>
                      <a:pt x="19103" y="11044"/>
                    </a:lnTo>
                    <a:lnTo>
                      <a:pt x="19152" y="11392"/>
                    </a:lnTo>
                    <a:lnTo>
                      <a:pt x="19177" y="11716"/>
                    </a:lnTo>
                    <a:lnTo>
                      <a:pt x="19177" y="12064"/>
                    </a:lnTo>
                    <a:lnTo>
                      <a:pt x="19152" y="12387"/>
                    </a:lnTo>
                    <a:lnTo>
                      <a:pt x="19127" y="12735"/>
                    </a:lnTo>
                    <a:lnTo>
                      <a:pt x="19078" y="13084"/>
                    </a:lnTo>
                    <a:lnTo>
                      <a:pt x="19028" y="13407"/>
                    </a:lnTo>
                    <a:lnTo>
                      <a:pt x="18953" y="13755"/>
                    </a:lnTo>
                    <a:lnTo>
                      <a:pt x="18854" y="14079"/>
                    </a:lnTo>
                    <a:lnTo>
                      <a:pt x="18729" y="14427"/>
                    </a:lnTo>
                    <a:lnTo>
                      <a:pt x="18605" y="14750"/>
                    </a:lnTo>
                    <a:lnTo>
                      <a:pt x="18456" y="15073"/>
                    </a:lnTo>
                    <a:lnTo>
                      <a:pt x="18282" y="15372"/>
                    </a:lnTo>
                    <a:lnTo>
                      <a:pt x="18108" y="15670"/>
                    </a:lnTo>
                    <a:lnTo>
                      <a:pt x="17934" y="15969"/>
                    </a:lnTo>
                    <a:lnTo>
                      <a:pt x="17735" y="16242"/>
                    </a:lnTo>
                    <a:lnTo>
                      <a:pt x="17511" y="16491"/>
                    </a:lnTo>
                    <a:lnTo>
                      <a:pt x="17287" y="16740"/>
                    </a:lnTo>
                    <a:lnTo>
                      <a:pt x="17038" y="16989"/>
                    </a:lnTo>
                    <a:lnTo>
                      <a:pt x="16789" y="17212"/>
                    </a:lnTo>
                    <a:lnTo>
                      <a:pt x="16541" y="17411"/>
                    </a:lnTo>
                    <a:lnTo>
                      <a:pt x="16267" y="17610"/>
                    </a:lnTo>
                    <a:lnTo>
                      <a:pt x="15994" y="17809"/>
                    </a:lnTo>
                    <a:lnTo>
                      <a:pt x="15720" y="17984"/>
                    </a:lnTo>
                    <a:lnTo>
                      <a:pt x="15421" y="18133"/>
                    </a:lnTo>
                    <a:lnTo>
                      <a:pt x="15123" y="18282"/>
                    </a:lnTo>
                    <a:lnTo>
                      <a:pt x="14825" y="18406"/>
                    </a:lnTo>
                    <a:lnTo>
                      <a:pt x="14526" y="18531"/>
                    </a:lnTo>
                    <a:lnTo>
                      <a:pt x="14203" y="18630"/>
                    </a:lnTo>
                    <a:lnTo>
                      <a:pt x="13879" y="18705"/>
                    </a:lnTo>
                    <a:lnTo>
                      <a:pt x="13556" y="18779"/>
                    </a:lnTo>
                    <a:lnTo>
                      <a:pt x="13233" y="18829"/>
                    </a:lnTo>
                    <a:lnTo>
                      <a:pt x="12884" y="18879"/>
                    </a:lnTo>
                    <a:lnTo>
                      <a:pt x="12561" y="18879"/>
                    </a:lnTo>
                    <a:lnTo>
                      <a:pt x="12213" y="18904"/>
                    </a:lnTo>
                    <a:lnTo>
                      <a:pt x="11890" y="18879"/>
                    </a:lnTo>
                    <a:lnTo>
                      <a:pt x="11541" y="18854"/>
                    </a:lnTo>
                    <a:lnTo>
                      <a:pt x="11218" y="18804"/>
                    </a:lnTo>
                    <a:lnTo>
                      <a:pt x="10870" y="18755"/>
                    </a:lnTo>
                    <a:lnTo>
                      <a:pt x="10522" y="18680"/>
                    </a:lnTo>
                    <a:lnTo>
                      <a:pt x="10198" y="18580"/>
                    </a:lnTo>
                    <a:lnTo>
                      <a:pt x="9850" y="18456"/>
                    </a:lnTo>
                    <a:lnTo>
                      <a:pt x="9527" y="18332"/>
                    </a:lnTo>
                    <a:lnTo>
                      <a:pt x="9203" y="18183"/>
                    </a:lnTo>
                    <a:lnTo>
                      <a:pt x="8905" y="18008"/>
                    </a:lnTo>
                    <a:lnTo>
                      <a:pt x="8606" y="17834"/>
                    </a:lnTo>
                    <a:lnTo>
                      <a:pt x="8333" y="17635"/>
                    </a:lnTo>
                    <a:lnTo>
                      <a:pt x="8059" y="17436"/>
                    </a:lnTo>
                    <a:lnTo>
                      <a:pt x="7786" y="17237"/>
                    </a:lnTo>
                    <a:lnTo>
                      <a:pt x="7537" y="17014"/>
                    </a:lnTo>
                    <a:lnTo>
                      <a:pt x="7288" y="16765"/>
                    </a:lnTo>
                    <a:lnTo>
                      <a:pt x="7064" y="16516"/>
                    </a:lnTo>
                    <a:lnTo>
                      <a:pt x="6865" y="16267"/>
                    </a:lnTo>
                    <a:lnTo>
                      <a:pt x="6666" y="15994"/>
                    </a:lnTo>
                    <a:lnTo>
                      <a:pt x="6467" y="15720"/>
                    </a:lnTo>
                    <a:lnTo>
                      <a:pt x="6293" y="15447"/>
                    </a:lnTo>
                    <a:lnTo>
                      <a:pt x="6144" y="15148"/>
                    </a:lnTo>
                    <a:lnTo>
                      <a:pt x="5995" y="14850"/>
                    </a:lnTo>
                    <a:lnTo>
                      <a:pt x="5871" y="14551"/>
                    </a:lnTo>
                    <a:lnTo>
                      <a:pt x="5771" y="14228"/>
                    </a:lnTo>
                    <a:lnTo>
                      <a:pt x="5647" y="13929"/>
                    </a:lnTo>
                    <a:lnTo>
                      <a:pt x="5572" y="13606"/>
                    </a:lnTo>
                    <a:lnTo>
                      <a:pt x="5497" y="13283"/>
                    </a:lnTo>
                    <a:lnTo>
                      <a:pt x="5448" y="12959"/>
                    </a:lnTo>
                    <a:lnTo>
                      <a:pt x="5423" y="12611"/>
                    </a:lnTo>
                    <a:lnTo>
                      <a:pt x="5398" y="12288"/>
                    </a:lnTo>
                    <a:lnTo>
                      <a:pt x="5373" y="11940"/>
                    </a:lnTo>
                    <a:lnTo>
                      <a:pt x="5398" y="11616"/>
                    </a:lnTo>
                    <a:lnTo>
                      <a:pt x="5423" y="11268"/>
                    </a:lnTo>
                    <a:lnTo>
                      <a:pt x="5473" y="10920"/>
                    </a:lnTo>
                    <a:lnTo>
                      <a:pt x="5522" y="10596"/>
                    </a:lnTo>
                    <a:lnTo>
                      <a:pt x="5622" y="10248"/>
                    </a:lnTo>
                    <a:lnTo>
                      <a:pt x="5721" y="9925"/>
                    </a:lnTo>
                    <a:lnTo>
                      <a:pt x="5821" y="9577"/>
                    </a:lnTo>
                    <a:lnTo>
                      <a:pt x="5970" y="9253"/>
                    </a:lnTo>
                    <a:lnTo>
                      <a:pt x="6119" y="8930"/>
                    </a:lnTo>
                    <a:lnTo>
                      <a:pt x="6268" y="8632"/>
                    </a:lnTo>
                    <a:lnTo>
                      <a:pt x="6443" y="8333"/>
                    </a:lnTo>
                    <a:lnTo>
                      <a:pt x="6642" y="8035"/>
                    </a:lnTo>
                    <a:lnTo>
                      <a:pt x="6841" y="7761"/>
                    </a:lnTo>
                    <a:lnTo>
                      <a:pt x="7040" y="7512"/>
                    </a:lnTo>
                    <a:lnTo>
                      <a:pt x="7263" y="7264"/>
                    </a:lnTo>
                    <a:lnTo>
                      <a:pt x="7512" y="7015"/>
                    </a:lnTo>
                    <a:lnTo>
                      <a:pt x="7761" y="6791"/>
                    </a:lnTo>
                    <a:lnTo>
                      <a:pt x="8010" y="6592"/>
                    </a:lnTo>
                    <a:lnTo>
                      <a:pt x="8283" y="6393"/>
                    </a:lnTo>
                    <a:lnTo>
                      <a:pt x="8557" y="6194"/>
                    </a:lnTo>
                    <a:lnTo>
                      <a:pt x="8830" y="6020"/>
                    </a:lnTo>
                    <a:lnTo>
                      <a:pt x="9129" y="5871"/>
                    </a:lnTo>
                    <a:lnTo>
                      <a:pt x="9427" y="5721"/>
                    </a:lnTo>
                    <a:lnTo>
                      <a:pt x="9726" y="5597"/>
                    </a:lnTo>
                    <a:lnTo>
                      <a:pt x="10049" y="5473"/>
                    </a:lnTo>
                    <a:lnTo>
                      <a:pt x="10348" y="5373"/>
                    </a:lnTo>
                    <a:lnTo>
                      <a:pt x="10671" y="5299"/>
                    </a:lnTo>
                    <a:lnTo>
                      <a:pt x="10994" y="5224"/>
                    </a:lnTo>
                    <a:lnTo>
                      <a:pt x="11342" y="5174"/>
                    </a:lnTo>
                    <a:lnTo>
                      <a:pt x="11666" y="5124"/>
                    </a:lnTo>
                    <a:lnTo>
                      <a:pt x="11989" y="5124"/>
                    </a:lnTo>
                    <a:lnTo>
                      <a:pt x="12337" y="5100"/>
                    </a:lnTo>
                    <a:close/>
                    <a:moveTo>
                      <a:pt x="14874" y="1"/>
                    </a:moveTo>
                    <a:lnTo>
                      <a:pt x="5945" y="1468"/>
                    </a:lnTo>
                    <a:lnTo>
                      <a:pt x="6542" y="5025"/>
                    </a:lnTo>
                    <a:lnTo>
                      <a:pt x="6542" y="5025"/>
                    </a:lnTo>
                    <a:lnTo>
                      <a:pt x="3184" y="3757"/>
                    </a:lnTo>
                    <a:lnTo>
                      <a:pt x="1" y="12213"/>
                    </a:lnTo>
                    <a:lnTo>
                      <a:pt x="3358" y="13482"/>
                    </a:lnTo>
                    <a:lnTo>
                      <a:pt x="598" y="15770"/>
                    </a:lnTo>
                    <a:lnTo>
                      <a:pt x="6318" y="22734"/>
                    </a:lnTo>
                    <a:lnTo>
                      <a:pt x="9104" y="20471"/>
                    </a:lnTo>
                    <a:lnTo>
                      <a:pt x="9701" y="24003"/>
                    </a:lnTo>
                    <a:lnTo>
                      <a:pt x="18605" y="22535"/>
                    </a:lnTo>
                    <a:lnTo>
                      <a:pt x="18008" y="18978"/>
                    </a:lnTo>
                    <a:lnTo>
                      <a:pt x="21391" y="20247"/>
                    </a:lnTo>
                    <a:lnTo>
                      <a:pt x="24550" y="11790"/>
                    </a:lnTo>
                    <a:lnTo>
                      <a:pt x="21192" y="10522"/>
                    </a:lnTo>
                    <a:lnTo>
                      <a:pt x="23978" y="8234"/>
                    </a:lnTo>
                    <a:lnTo>
                      <a:pt x="18232" y="1269"/>
                    </a:lnTo>
                    <a:lnTo>
                      <a:pt x="15446" y="3533"/>
                    </a:lnTo>
                    <a:lnTo>
                      <a:pt x="148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2947370" y="1410924"/>
                <a:ext cx="392846" cy="384104"/>
              </a:xfrm>
              <a:custGeom>
                <a:avLst/>
                <a:gdLst/>
                <a:ahLst/>
                <a:cxnLst/>
                <a:rect l="l" t="t" r="r" b="b"/>
                <a:pathLst>
                  <a:path w="19054" h="18630" extrusionOk="0">
                    <a:moveTo>
                      <a:pt x="9825" y="3980"/>
                    </a:moveTo>
                    <a:lnTo>
                      <a:pt x="10348" y="4030"/>
                    </a:lnTo>
                    <a:lnTo>
                      <a:pt x="10895" y="4154"/>
                    </a:lnTo>
                    <a:lnTo>
                      <a:pt x="11417" y="4303"/>
                    </a:lnTo>
                    <a:lnTo>
                      <a:pt x="11915" y="4527"/>
                    </a:lnTo>
                    <a:lnTo>
                      <a:pt x="12387" y="4801"/>
                    </a:lnTo>
                    <a:lnTo>
                      <a:pt x="12810" y="5099"/>
                    </a:lnTo>
                    <a:lnTo>
                      <a:pt x="13208" y="5423"/>
                    </a:lnTo>
                    <a:lnTo>
                      <a:pt x="13556" y="5820"/>
                    </a:lnTo>
                    <a:lnTo>
                      <a:pt x="13880" y="6218"/>
                    </a:lnTo>
                    <a:lnTo>
                      <a:pt x="14153" y="6641"/>
                    </a:lnTo>
                    <a:lnTo>
                      <a:pt x="14402" y="7114"/>
                    </a:lnTo>
                    <a:lnTo>
                      <a:pt x="14576" y="7586"/>
                    </a:lnTo>
                    <a:lnTo>
                      <a:pt x="14725" y="8084"/>
                    </a:lnTo>
                    <a:lnTo>
                      <a:pt x="14825" y="8581"/>
                    </a:lnTo>
                    <a:lnTo>
                      <a:pt x="14875" y="9104"/>
                    </a:lnTo>
                    <a:lnTo>
                      <a:pt x="14875" y="9626"/>
                    </a:lnTo>
                    <a:lnTo>
                      <a:pt x="14800" y="10148"/>
                    </a:lnTo>
                    <a:lnTo>
                      <a:pt x="14700" y="10671"/>
                    </a:lnTo>
                    <a:lnTo>
                      <a:pt x="14526" y="11193"/>
                    </a:lnTo>
                    <a:lnTo>
                      <a:pt x="14302" y="11690"/>
                    </a:lnTo>
                    <a:lnTo>
                      <a:pt x="14054" y="12163"/>
                    </a:lnTo>
                    <a:lnTo>
                      <a:pt x="13755" y="12586"/>
                    </a:lnTo>
                    <a:lnTo>
                      <a:pt x="13407" y="12984"/>
                    </a:lnTo>
                    <a:lnTo>
                      <a:pt x="13034" y="13357"/>
                    </a:lnTo>
                    <a:lnTo>
                      <a:pt x="12636" y="13655"/>
                    </a:lnTo>
                    <a:lnTo>
                      <a:pt x="12188" y="13954"/>
                    </a:lnTo>
                    <a:lnTo>
                      <a:pt x="11741" y="14178"/>
                    </a:lnTo>
                    <a:lnTo>
                      <a:pt x="11268" y="14377"/>
                    </a:lnTo>
                    <a:lnTo>
                      <a:pt x="10771" y="14501"/>
                    </a:lnTo>
                    <a:lnTo>
                      <a:pt x="10273" y="14600"/>
                    </a:lnTo>
                    <a:lnTo>
                      <a:pt x="9751" y="14650"/>
                    </a:lnTo>
                    <a:lnTo>
                      <a:pt x="9229" y="14650"/>
                    </a:lnTo>
                    <a:lnTo>
                      <a:pt x="8706" y="14600"/>
                    </a:lnTo>
                    <a:lnTo>
                      <a:pt x="8184" y="14476"/>
                    </a:lnTo>
                    <a:lnTo>
                      <a:pt x="7662" y="14327"/>
                    </a:lnTo>
                    <a:lnTo>
                      <a:pt x="7139" y="14103"/>
                    </a:lnTo>
                    <a:lnTo>
                      <a:pt x="6692" y="13829"/>
                    </a:lnTo>
                    <a:lnTo>
                      <a:pt x="6244" y="13531"/>
                    </a:lnTo>
                    <a:lnTo>
                      <a:pt x="5846" y="13183"/>
                    </a:lnTo>
                    <a:lnTo>
                      <a:pt x="5498" y="12810"/>
                    </a:lnTo>
                    <a:lnTo>
                      <a:pt x="5174" y="12412"/>
                    </a:lnTo>
                    <a:lnTo>
                      <a:pt x="4901" y="11989"/>
                    </a:lnTo>
                    <a:lnTo>
                      <a:pt x="4652" y="11516"/>
                    </a:lnTo>
                    <a:lnTo>
                      <a:pt x="4478" y="11044"/>
                    </a:lnTo>
                    <a:lnTo>
                      <a:pt x="4329" y="10546"/>
                    </a:lnTo>
                    <a:lnTo>
                      <a:pt x="4229" y="10049"/>
                    </a:lnTo>
                    <a:lnTo>
                      <a:pt x="4179" y="9526"/>
                    </a:lnTo>
                    <a:lnTo>
                      <a:pt x="4179" y="9004"/>
                    </a:lnTo>
                    <a:lnTo>
                      <a:pt x="4254" y="8482"/>
                    </a:lnTo>
                    <a:lnTo>
                      <a:pt x="4354" y="7959"/>
                    </a:lnTo>
                    <a:lnTo>
                      <a:pt x="4528" y="7437"/>
                    </a:lnTo>
                    <a:lnTo>
                      <a:pt x="4752" y="6940"/>
                    </a:lnTo>
                    <a:lnTo>
                      <a:pt x="5000" y="6467"/>
                    </a:lnTo>
                    <a:lnTo>
                      <a:pt x="5299" y="6044"/>
                    </a:lnTo>
                    <a:lnTo>
                      <a:pt x="5647" y="5646"/>
                    </a:lnTo>
                    <a:lnTo>
                      <a:pt x="6020" y="5273"/>
                    </a:lnTo>
                    <a:lnTo>
                      <a:pt x="6418" y="4950"/>
                    </a:lnTo>
                    <a:lnTo>
                      <a:pt x="6866" y="4676"/>
                    </a:lnTo>
                    <a:lnTo>
                      <a:pt x="7313" y="4452"/>
                    </a:lnTo>
                    <a:lnTo>
                      <a:pt x="7786" y="4253"/>
                    </a:lnTo>
                    <a:lnTo>
                      <a:pt x="8283" y="4104"/>
                    </a:lnTo>
                    <a:lnTo>
                      <a:pt x="8806" y="4030"/>
                    </a:lnTo>
                    <a:lnTo>
                      <a:pt x="9303" y="3980"/>
                    </a:lnTo>
                    <a:close/>
                    <a:moveTo>
                      <a:pt x="11542" y="0"/>
                    </a:moveTo>
                    <a:lnTo>
                      <a:pt x="4627" y="1144"/>
                    </a:lnTo>
                    <a:lnTo>
                      <a:pt x="5075" y="3905"/>
                    </a:lnTo>
                    <a:lnTo>
                      <a:pt x="2463" y="2935"/>
                    </a:lnTo>
                    <a:lnTo>
                      <a:pt x="1" y="9477"/>
                    </a:lnTo>
                    <a:lnTo>
                      <a:pt x="2613" y="10472"/>
                    </a:lnTo>
                    <a:lnTo>
                      <a:pt x="473" y="12238"/>
                    </a:lnTo>
                    <a:lnTo>
                      <a:pt x="4926" y="17635"/>
                    </a:lnTo>
                    <a:lnTo>
                      <a:pt x="7065" y="15869"/>
                    </a:lnTo>
                    <a:lnTo>
                      <a:pt x="7512" y="18630"/>
                    </a:lnTo>
                    <a:lnTo>
                      <a:pt x="14427" y="17461"/>
                    </a:lnTo>
                    <a:lnTo>
                      <a:pt x="13979" y="14725"/>
                    </a:lnTo>
                    <a:lnTo>
                      <a:pt x="16591" y="15695"/>
                    </a:lnTo>
                    <a:lnTo>
                      <a:pt x="19053" y="9153"/>
                    </a:lnTo>
                    <a:lnTo>
                      <a:pt x="16442" y="8158"/>
                    </a:lnTo>
                    <a:lnTo>
                      <a:pt x="18581" y="6393"/>
                    </a:lnTo>
                    <a:lnTo>
                      <a:pt x="14153" y="995"/>
                    </a:lnTo>
                    <a:lnTo>
                      <a:pt x="11989" y="2761"/>
                    </a:lnTo>
                    <a:lnTo>
                      <a:pt x="115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828468" y="3647263"/>
                <a:ext cx="694356" cy="693861"/>
              </a:xfrm>
              <a:custGeom>
                <a:avLst/>
                <a:gdLst/>
                <a:ahLst/>
                <a:cxnLst/>
                <a:rect l="l" t="t" r="r" b="b"/>
                <a:pathLst>
                  <a:path w="33678" h="33654" extrusionOk="0">
                    <a:moveTo>
                      <a:pt x="16889" y="8482"/>
                    </a:moveTo>
                    <a:lnTo>
                      <a:pt x="17312" y="8507"/>
                    </a:lnTo>
                    <a:lnTo>
                      <a:pt x="17735" y="8532"/>
                    </a:lnTo>
                    <a:lnTo>
                      <a:pt x="18132" y="8607"/>
                    </a:lnTo>
                    <a:lnTo>
                      <a:pt x="18555" y="8681"/>
                    </a:lnTo>
                    <a:lnTo>
                      <a:pt x="18953" y="8756"/>
                    </a:lnTo>
                    <a:lnTo>
                      <a:pt x="19351" y="8880"/>
                    </a:lnTo>
                    <a:lnTo>
                      <a:pt x="19724" y="9005"/>
                    </a:lnTo>
                    <a:lnTo>
                      <a:pt x="20097" y="9154"/>
                    </a:lnTo>
                    <a:lnTo>
                      <a:pt x="20470" y="9328"/>
                    </a:lnTo>
                    <a:lnTo>
                      <a:pt x="20819" y="9502"/>
                    </a:lnTo>
                    <a:lnTo>
                      <a:pt x="21167" y="9701"/>
                    </a:lnTo>
                    <a:lnTo>
                      <a:pt x="21515" y="9925"/>
                    </a:lnTo>
                    <a:lnTo>
                      <a:pt x="21838" y="10174"/>
                    </a:lnTo>
                    <a:lnTo>
                      <a:pt x="22162" y="10422"/>
                    </a:lnTo>
                    <a:lnTo>
                      <a:pt x="22460" y="10671"/>
                    </a:lnTo>
                    <a:lnTo>
                      <a:pt x="22759" y="10945"/>
                    </a:lnTo>
                    <a:lnTo>
                      <a:pt x="23032" y="11243"/>
                    </a:lnTo>
                    <a:lnTo>
                      <a:pt x="23281" y="11542"/>
                    </a:lnTo>
                    <a:lnTo>
                      <a:pt x="23530" y="11865"/>
                    </a:lnTo>
                    <a:lnTo>
                      <a:pt x="23754" y="12188"/>
                    </a:lnTo>
                    <a:lnTo>
                      <a:pt x="23977" y="12537"/>
                    </a:lnTo>
                    <a:lnTo>
                      <a:pt x="24176" y="12885"/>
                    </a:lnTo>
                    <a:lnTo>
                      <a:pt x="24375" y="13233"/>
                    </a:lnTo>
                    <a:lnTo>
                      <a:pt x="24525" y="13606"/>
                    </a:lnTo>
                    <a:lnTo>
                      <a:pt x="24674" y="13979"/>
                    </a:lnTo>
                    <a:lnTo>
                      <a:pt x="24823" y="14377"/>
                    </a:lnTo>
                    <a:lnTo>
                      <a:pt x="24923" y="14775"/>
                    </a:lnTo>
                    <a:lnTo>
                      <a:pt x="25022" y="15198"/>
                    </a:lnTo>
                    <a:lnTo>
                      <a:pt x="25097" y="15596"/>
                    </a:lnTo>
                    <a:lnTo>
                      <a:pt x="25146" y="16019"/>
                    </a:lnTo>
                    <a:lnTo>
                      <a:pt x="25171" y="16442"/>
                    </a:lnTo>
                    <a:lnTo>
                      <a:pt x="25171" y="16864"/>
                    </a:lnTo>
                    <a:lnTo>
                      <a:pt x="25171" y="17312"/>
                    </a:lnTo>
                    <a:lnTo>
                      <a:pt x="25122" y="17710"/>
                    </a:lnTo>
                    <a:lnTo>
                      <a:pt x="25072" y="18133"/>
                    </a:lnTo>
                    <a:lnTo>
                      <a:pt x="24997" y="18531"/>
                    </a:lnTo>
                    <a:lnTo>
                      <a:pt x="24898" y="18929"/>
                    </a:lnTo>
                    <a:lnTo>
                      <a:pt x="24798" y="19327"/>
                    </a:lnTo>
                    <a:lnTo>
                      <a:pt x="24674" y="19725"/>
                    </a:lnTo>
                    <a:lnTo>
                      <a:pt x="24525" y="20098"/>
                    </a:lnTo>
                    <a:lnTo>
                      <a:pt x="24351" y="20471"/>
                    </a:lnTo>
                    <a:lnTo>
                      <a:pt x="24152" y="20819"/>
                    </a:lnTo>
                    <a:lnTo>
                      <a:pt x="23953" y="21167"/>
                    </a:lnTo>
                    <a:lnTo>
                      <a:pt x="23754" y="21516"/>
                    </a:lnTo>
                    <a:lnTo>
                      <a:pt x="23505" y="21839"/>
                    </a:lnTo>
                    <a:lnTo>
                      <a:pt x="23256" y="22137"/>
                    </a:lnTo>
                    <a:lnTo>
                      <a:pt x="23007" y="22436"/>
                    </a:lnTo>
                    <a:lnTo>
                      <a:pt x="22734" y="22734"/>
                    </a:lnTo>
                    <a:lnTo>
                      <a:pt x="22435" y="23008"/>
                    </a:lnTo>
                    <a:lnTo>
                      <a:pt x="22137" y="23281"/>
                    </a:lnTo>
                    <a:lnTo>
                      <a:pt x="21814" y="23530"/>
                    </a:lnTo>
                    <a:lnTo>
                      <a:pt x="21490" y="23754"/>
                    </a:lnTo>
                    <a:lnTo>
                      <a:pt x="21142" y="23978"/>
                    </a:lnTo>
                    <a:lnTo>
                      <a:pt x="20794" y="24177"/>
                    </a:lnTo>
                    <a:lnTo>
                      <a:pt x="20421" y="24351"/>
                    </a:lnTo>
                    <a:lnTo>
                      <a:pt x="20073" y="24525"/>
                    </a:lnTo>
                    <a:lnTo>
                      <a:pt x="19675" y="24674"/>
                    </a:lnTo>
                    <a:lnTo>
                      <a:pt x="19301" y="24799"/>
                    </a:lnTo>
                    <a:lnTo>
                      <a:pt x="18904" y="24923"/>
                    </a:lnTo>
                    <a:lnTo>
                      <a:pt x="18481" y="24998"/>
                    </a:lnTo>
                    <a:lnTo>
                      <a:pt x="18083" y="25072"/>
                    </a:lnTo>
                    <a:lnTo>
                      <a:pt x="17660" y="25122"/>
                    </a:lnTo>
                    <a:lnTo>
                      <a:pt x="17237" y="25147"/>
                    </a:lnTo>
                    <a:lnTo>
                      <a:pt x="16789" y="25172"/>
                    </a:lnTo>
                    <a:lnTo>
                      <a:pt x="16367" y="25147"/>
                    </a:lnTo>
                    <a:lnTo>
                      <a:pt x="15944" y="25122"/>
                    </a:lnTo>
                    <a:lnTo>
                      <a:pt x="15546" y="25072"/>
                    </a:lnTo>
                    <a:lnTo>
                      <a:pt x="15123" y="24998"/>
                    </a:lnTo>
                    <a:lnTo>
                      <a:pt x="14725" y="24898"/>
                    </a:lnTo>
                    <a:lnTo>
                      <a:pt x="14352" y="24774"/>
                    </a:lnTo>
                    <a:lnTo>
                      <a:pt x="13954" y="24649"/>
                    </a:lnTo>
                    <a:lnTo>
                      <a:pt x="13581" y="24500"/>
                    </a:lnTo>
                    <a:lnTo>
                      <a:pt x="13208" y="24326"/>
                    </a:lnTo>
                    <a:lnTo>
                      <a:pt x="12860" y="24152"/>
                    </a:lnTo>
                    <a:lnTo>
                      <a:pt x="12511" y="23953"/>
                    </a:lnTo>
                    <a:lnTo>
                      <a:pt x="12163" y="23729"/>
                    </a:lnTo>
                    <a:lnTo>
                      <a:pt x="11840" y="23505"/>
                    </a:lnTo>
                    <a:lnTo>
                      <a:pt x="11541" y="23257"/>
                    </a:lnTo>
                    <a:lnTo>
                      <a:pt x="11218" y="22983"/>
                    </a:lnTo>
                    <a:lnTo>
                      <a:pt x="10944" y="22709"/>
                    </a:lnTo>
                    <a:lnTo>
                      <a:pt x="10671" y="22411"/>
                    </a:lnTo>
                    <a:lnTo>
                      <a:pt x="10397" y="22112"/>
                    </a:lnTo>
                    <a:lnTo>
                      <a:pt x="10148" y="21789"/>
                    </a:lnTo>
                    <a:lnTo>
                      <a:pt x="9925" y="21466"/>
                    </a:lnTo>
                    <a:lnTo>
                      <a:pt x="9701" y="21142"/>
                    </a:lnTo>
                    <a:lnTo>
                      <a:pt x="9502" y="20794"/>
                    </a:lnTo>
                    <a:lnTo>
                      <a:pt x="9328" y="20421"/>
                    </a:lnTo>
                    <a:lnTo>
                      <a:pt x="9154" y="20048"/>
                    </a:lnTo>
                    <a:lnTo>
                      <a:pt x="9004" y="19675"/>
                    </a:lnTo>
                    <a:lnTo>
                      <a:pt x="8880" y="19277"/>
                    </a:lnTo>
                    <a:lnTo>
                      <a:pt x="8756" y="18879"/>
                    </a:lnTo>
                    <a:lnTo>
                      <a:pt x="8681" y="18481"/>
                    </a:lnTo>
                    <a:lnTo>
                      <a:pt x="8606" y="18058"/>
                    </a:lnTo>
                    <a:lnTo>
                      <a:pt x="8557" y="17635"/>
                    </a:lnTo>
                    <a:lnTo>
                      <a:pt x="8507" y="17213"/>
                    </a:lnTo>
                    <a:lnTo>
                      <a:pt x="8507" y="16790"/>
                    </a:lnTo>
                    <a:lnTo>
                      <a:pt x="8507" y="16367"/>
                    </a:lnTo>
                    <a:lnTo>
                      <a:pt x="8557" y="15944"/>
                    </a:lnTo>
                    <a:lnTo>
                      <a:pt x="8606" y="15521"/>
                    </a:lnTo>
                    <a:lnTo>
                      <a:pt x="8681" y="15123"/>
                    </a:lnTo>
                    <a:lnTo>
                      <a:pt x="8780" y="14725"/>
                    </a:lnTo>
                    <a:lnTo>
                      <a:pt x="8880" y="14327"/>
                    </a:lnTo>
                    <a:lnTo>
                      <a:pt x="9029" y="13954"/>
                    </a:lnTo>
                    <a:lnTo>
                      <a:pt x="9178" y="13556"/>
                    </a:lnTo>
                    <a:lnTo>
                      <a:pt x="9328" y="13208"/>
                    </a:lnTo>
                    <a:lnTo>
                      <a:pt x="9527" y="12835"/>
                    </a:lnTo>
                    <a:lnTo>
                      <a:pt x="9726" y="12487"/>
                    </a:lnTo>
                    <a:lnTo>
                      <a:pt x="9949" y="12163"/>
                    </a:lnTo>
                    <a:lnTo>
                      <a:pt x="10173" y="11840"/>
                    </a:lnTo>
                    <a:lnTo>
                      <a:pt x="10422" y="11517"/>
                    </a:lnTo>
                    <a:lnTo>
                      <a:pt x="10696" y="11218"/>
                    </a:lnTo>
                    <a:lnTo>
                      <a:pt x="10969" y="10920"/>
                    </a:lnTo>
                    <a:lnTo>
                      <a:pt x="11243" y="10646"/>
                    </a:lnTo>
                    <a:lnTo>
                      <a:pt x="11566" y="10398"/>
                    </a:lnTo>
                    <a:lnTo>
                      <a:pt x="11865" y="10149"/>
                    </a:lnTo>
                    <a:lnTo>
                      <a:pt x="12213" y="9900"/>
                    </a:lnTo>
                    <a:lnTo>
                      <a:pt x="12536" y="9701"/>
                    </a:lnTo>
                    <a:lnTo>
                      <a:pt x="12884" y="9502"/>
                    </a:lnTo>
                    <a:lnTo>
                      <a:pt x="13257" y="9303"/>
                    </a:lnTo>
                    <a:lnTo>
                      <a:pt x="13631" y="9129"/>
                    </a:lnTo>
                    <a:lnTo>
                      <a:pt x="14004" y="8980"/>
                    </a:lnTo>
                    <a:lnTo>
                      <a:pt x="14402" y="8855"/>
                    </a:lnTo>
                    <a:lnTo>
                      <a:pt x="14800" y="8756"/>
                    </a:lnTo>
                    <a:lnTo>
                      <a:pt x="15198" y="8656"/>
                    </a:lnTo>
                    <a:lnTo>
                      <a:pt x="15620" y="8582"/>
                    </a:lnTo>
                    <a:lnTo>
                      <a:pt x="16043" y="8532"/>
                    </a:lnTo>
                    <a:lnTo>
                      <a:pt x="16466" y="8507"/>
                    </a:lnTo>
                    <a:lnTo>
                      <a:pt x="16889" y="8482"/>
                    </a:lnTo>
                    <a:close/>
                    <a:moveTo>
                      <a:pt x="20172" y="1"/>
                    </a:moveTo>
                    <a:lnTo>
                      <a:pt x="11989" y="374"/>
                    </a:lnTo>
                    <a:lnTo>
                      <a:pt x="12188" y="4354"/>
                    </a:lnTo>
                    <a:lnTo>
                      <a:pt x="11666" y="4553"/>
                    </a:lnTo>
                    <a:lnTo>
                      <a:pt x="11193" y="4776"/>
                    </a:lnTo>
                    <a:lnTo>
                      <a:pt x="10696" y="5000"/>
                    </a:lnTo>
                    <a:lnTo>
                      <a:pt x="10223" y="5274"/>
                    </a:lnTo>
                    <a:lnTo>
                      <a:pt x="7288" y="2588"/>
                    </a:lnTo>
                    <a:lnTo>
                      <a:pt x="1766" y="8632"/>
                    </a:lnTo>
                    <a:lnTo>
                      <a:pt x="4726" y="11318"/>
                    </a:lnTo>
                    <a:lnTo>
                      <a:pt x="4502" y="11790"/>
                    </a:lnTo>
                    <a:lnTo>
                      <a:pt x="4303" y="12288"/>
                    </a:lnTo>
                    <a:lnTo>
                      <a:pt x="4154" y="12810"/>
                    </a:lnTo>
                    <a:lnTo>
                      <a:pt x="3980" y="13332"/>
                    </a:lnTo>
                    <a:lnTo>
                      <a:pt x="1" y="13507"/>
                    </a:lnTo>
                    <a:lnTo>
                      <a:pt x="374" y="21690"/>
                    </a:lnTo>
                    <a:lnTo>
                      <a:pt x="4353" y="21491"/>
                    </a:lnTo>
                    <a:lnTo>
                      <a:pt x="4552" y="21988"/>
                    </a:lnTo>
                    <a:lnTo>
                      <a:pt x="4776" y="22486"/>
                    </a:lnTo>
                    <a:lnTo>
                      <a:pt x="5025" y="22958"/>
                    </a:lnTo>
                    <a:lnTo>
                      <a:pt x="5273" y="23431"/>
                    </a:lnTo>
                    <a:lnTo>
                      <a:pt x="2587" y="26390"/>
                    </a:lnTo>
                    <a:lnTo>
                      <a:pt x="8631" y="31887"/>
                    </a:lnTo>
                    <a:lnTo>
                      <a:pt x="11317" y="28952"/>
                    </a:lnTo>
                    <a:lnTo>
                      <a:pt x="11815" y="29151"/>
                    </a:lnTo>
                    <a:lnTo>
                      <a:pt x="12312" y="29350"/>
                    </a:lnTo>
                    <a:lnTo>
                      <a:pt x="12810" y="29524"/>
                    </a:lnTo>
                    <a:lnTo>
                      <a:pt x="13332" y="29674"/>
                    </a:lnTo>
                    <a:lnTo>
                      <a:pt x="13531" y="33653"/>
                    </a:lnTo>
                    <a:lnTo>
                      <a:pt x="21689" y="33280"/>
                    </a:lnTo>
                    <a:lnTo>
                      <a:pt x="21515" y="29301"/>
                    </a:lnTo>
                    <a:lnTo>
                      <a:pt x="22013" y="29102"/>
                    </a:lnTo>
                    <a:lnTo>
                      <a:pt x="22510" y="28878"/>
                    </a:lnTo>
                    <a:lnTo>
                      <a:pt x="22983" y="28654"/>
                    </a:lnTo>
                    <a:lnTo>
                      <a:pt x="23455" y="28405"/>
                    </a:lnTo>
                    <a:lnTo>
                      <a:pt x="26390" y="31091"/>
                    </a:lnTo>
                    <a:lnTo>
                      <a:pt x="31912" y="25047"/>
                    </a:lnTo>
                    <a:lnTo>
                      <a:pt x="28952" y="22361"/>
                    </a:lnTo>
                    <a:lnTo>
                      <a:pt x="29176" y="21864"/>
                    </a:lnTo>
                    <a:lnTo>
                      <a:pt x="29375" y="21366"/>
                    </a:lnTo>
                    <a:lnTo>
                      <a:pt x="29549" y="20844"/>
                    </a:lnTo>
                    <a:lnTo>
                      <a:pt x="29698" y="20322"/>
                    </a:lnTo>
                    <a:lnTo>
                      <a:pt x="33678" y="20148"/>
                    </a:lnTo>
                    <a:lnTo>
                      <a:pt x="33305" y="11989"/>
                    </a:lnTo>
                    <a:lnTo>
                      <a:pt x="29325" y="12163"/>
                    </a:lnTo>
                    <a:lnTo>
                      <a:pt x="29126" y="11666"/>
                    </a:lnTo>
                    <a:lnTo>
                      <a:pt x="28902" y="11169"/>
                    </a:lnTo>
                    <a:lnTo>
                      <a:pt x="28653" y="10696"/>
                    </a:lnTo>
                    <a:lnTo>
                      <a:pt x="28405" y="10223"/>
                    </a:lnTo>
                    <a:lnTo>
                      <a:pt x="31091" y="7264"/>
                    </a:lnTo>
                    <a:lnTo>
                      <a:pt x="25047" y="1767"/>
                    </a:lnTo>
                    <a:lnTo>
                      <a:pt x="22361" y="4702"/>
                    </a:lnTo>
                    <a:lnTo>
                      <a:pt x="21863" y="4503"/>
                    </a:lnTo>
                    <a:lnTo>
                      <a:pt x="21366" y="4304"/>
                    </a:lnTo>
                    <a:lnTo>
                      <a:pt x="20868" y="4130"/>
                    </a:lnTo>
                    <a:lnTo>
                      <a:pt x="20346" y="3980"/>
                    </a:lnTo>
                    <a:lnTo>
                      <a:pt x="20172" y="1"/>
                    </a:lnTo>
                    <a:close/>
                  </a:path>
                </a:pathLst>
              </a:custGeom>
              <a:solidFill>
                <a:srgbClr val="6182B4">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1779203" y="1326825"/>
                <a:ext cx="470265" cy="470780"/>
              </a:xfrm>
              <a:custGeom>
                <a:avLst/>
                <a:gdLst/>
                <a:ahLst/>
                <a:cxnLst/>
                <a:rect l="l" t="t" r="r" b="b"/>
                <a:pathLst>
                  <a:path w="22809" h="22834" extrusionOk="0">
                    <a:moveTo>
                      <a:pt x="11716" y="5771"/>
                    </a:moveTo>
                    <a:lnTo>
                      <a:pt x="12288" y="5845"/>
                    </a:lnTo>
                    <a:lnTo>
                      <a:pt x="12835" y="5945"/>
                    </a:lnTo>
                    <a:lnTo>
                      <a:pt x="13357" y="6119"/>
                    </a:lnTo>
                    <a:lnTo>
                      <a:pt x="13855" y="6343"/>
                    </a:lnTo>
                    <a:lnTo>
                      <a:pt x="14327" y="6591"/>
                    </a:lnTo>
                    <a:lnTo>
                      <a:pt x="14775" y="6890"/>
                    </a:lnTo>
                    <a:lnTo>
                      <a:pt x="15198" y="7238"/>
                    </a:lnTo>
                    <a:lnTo>
                      <a:pt x="15571" y="7636"/>
                    </a:lnTo>
                    <a:lnTo>
                      <a:pt x="15919" y="8059"/>
                    </a:lnTo>
                    <a:lnTo>
                      <a:pt x="16242" y="8507"/>
                    </a:lnTo>
                    <a:lnTo>
                      <a:pt x="16491" y="8979"/>
                    </a:lnTo>
                    <a:lnTo>
                      <a:pt x="16715" y="9502"/>
                    </a:lnTo>
                    <a:lnTo>
                      <a:pt x="16864" y="10024"/>
                    </a:lnTo>
                    <a:lnTo>
                      <a:pt x="16989" y="10571"/>
                    </a:lnTo>
                    <a:lnTo>
                      <a:pt x="17038" y="11168"/>
                    </a:lnTo>
                    <a:lnTo>
                      <a:pt x="17038" y="11740"/>
                    </a:lnTo>
                    <a:lnTo>
                      <a:pt x="16964" y="12287"/>
                    </a:lnTo>
                    <a:lnTo>
                      <a:pt x="16864" y="12834"/>
                    </a:lnTo>
                    <a:lnTo>
                      <a:pt x="16690" y="13382"/>
                    </a:lnTo>
                    <a:lnTo>
                      <a:pt x="16466" y="13879"/>
                    </a:lnTo>
                    <a:lnTo>
                      <a:pt x="16218" y="14352"/>
                    </a:lnTo>
                    <a:lnTo>
                      <a:pt x="15919" y="14799"/>
                    </a:lnTo>
                    <a:lnTo>
                      <a:pt x="15571" y="15222"/>
                    </a:lnTo>
                    <a:lnTo>
                      <a:pt x="15173" y="15595"/>
                    </a:lnTo>
                    <a:lnTo>
                      <a:pt x="14750" y="15943"/>
                    </a:lnTo>
                    <a:lnTo>
                      <a:pt x="14302" y="16242"/>
                    </a:lnTo>
                    <a:lnTo>
                      <a:pt x="13830" y="16516"/>
                    </a:lnTo>
                    <a:lnTo>
                      <a:pt x="13307" y="16739"/>
                    </a:lnTo>
                    <a:lnTo>
                      <a:pt x="12785" y="16889"/>
                    </a:lnTo>
                    <a:lnTo>
                      <a:pt x="12238" y="17013"/>
                    </a:lnTo>
                    <a:lnTo>
                      <a:pt x="11666" y="17063"/>
                    </a:lnTo>
                    <a:lnTo>
                      <a:pt x="11069" y="17063"/>
                    </a:lnTo>
                    <a:lnTo>
                      <a:pt x="10522" y="16988"/>
                    </a:lnTo>
                    <a:lnTo>
                      <a:pt x="9975" y="16889"/>
                    </a:lnTo>
                    <a:lnTo>
                      <a:pt x="9427" y="16714"/>
                    </a:lnTo>
                    <a:lnTo>
                      <a:pt x="8930" y="16491"/>
                    </a:lnTo>
                    <a:lnTo>
                      <a:pt x="8457" y="16242"/>
                    </a:lnTo>
                    <a:lnTo>
                      <a:pt x="8010" y="15943"/>
                    </a:lnTo>
                    <a:lnTo>
                      <a:pt x="7587" y="15595"/>
                    </a:lnTo>
                    <a:lnTo>
                      <a:pt x="7214" y="15197"/>
                    </a:lnTo>
                    <a:lnTo>
                      <a:pt x="6866" y="14774"/>
                    </a:lnTo>
                    <a:lnTo>
                      <a:pt x="6567" y="14327"/>
                    </a:lnTo>
                    <a:lnTo>
                      <a:pt x="6293" y="13854"/>
                    </a:lnTo>
                    <a:lnTo>
                      <a:pt x="6095" y="13332"/>
                    </a:lnTo>
                    <a:lnTo>
                      <a:pt x="5920" y="12810"/>
                    </a:lnTo>
                    <a:lnTo>
                      <a:pt x="5796" y="12262"/>
                    </a:lnTo>
                    <a:lnTo>
                      <a:pt x="5746" y="11665"/>
                    </a:lnTo>
                    <a:lnTo>
                      <a:pt x="5746" y="11093"/>
                    </a:lnTo>
                    <a:lnTo>
                      <a:pt x="5821" y="10546"/>
                    </a:lnTo>
                    <a:lnTo>
                      <a:pt x="5920" y="9999"/>
                    </a:lnTo>
                    <a:lnTo>
                      <a:pt x="6095" y="9452"/>
                    </a:lnTo>
                    <a:lnTo>
                      <a:pt x="6318" y="8954"/>
                    </a:lnTo>
                    <a:lnTo>
                      <a:pt x="6567" y="8482"/>
                    </a:lnTo>
                    <a:lnTo>
                      <a:pt x="6890" y="8034"/>
                    </a:lnTo>
                    <a:lnTo>
                      <a:pt x="7214" y="7611"/>
                    </a:lnTo>
                    <a:lnTo>
                      <a:pt x="7612" y="7238"/>
                    </a:lnTo>
                    <a:lnTo>
                      <a:pt x="8035" y="6890"/>
                    </a:lnTo>
                    <a:lnTo>
                      <a:pt x="8482" y="6591"/>
                    </a:lnTo>
                    <a:lnTo>
                      <a:pt x="8955" y="6318"/>
                    </a:lnTo>
                    <a:lnTo>
                      <a:pt x="9477" y="6094"/>
                    </a:lnTo>
                    <a:lnTo>
                      <a:pt x="9999" y="5945"/>
                    </a:lnTo>
                    <a:lnTo>
                      <a:pt x="10572" y="5820"/>
                    </a:lnTo>
                    <a:lnTo>
                      <a:pt x="11144" y="5771"/>
                    </a:lnTo>
                    <a:close/>
                    <a:moveTo>
                      <a:pt x="13656" y="0"/>
                    </a:moveTo>
                    <a:lnTo>
                      <a:pt x="8109" y="274"/>
                    </a:lnTo>
                    <a:lnTo>
                      <a:pt x="8234" y="2960"/>
                    </a:lnTo>
                    <a:lnTo>
                      <a:pt x="7885" y="3109"/>
                    </a:lnTo>
                    <a:lnTo>
                      <a:pt x="7562" y="3259"/>
                    </a:lnTo>
                    <a:lnTo>
                      <a:pt x="6915" y="3582"/>
                    </a:lnTo>
                    <a:lnTo>
                      <a:pt x="4926" y="1766"/>
                    </a:lnTo>
                    <a:lnTo>
                      <a:pt x="1195" y="5845"/>
                    </a:lnTo>
                    <a:lnTo>
                      <a:pt x="3184" y="7686"/>
                    </a:lnTo>
                    <a:lnTo>
                      <a:pt x="2911" y="8357"/>
                    </a:lnTo>
                    <a:lnTo>
                      <a:pt x="2787" y="8681"/>
                    </a:lnTo>
                    <a:lnTo>
                      <a:pt x="2687" y="9054"/>
                    </a:lnTo>
                    <a:lnTo>
                      <a:pt x="1" y="9178"/>
                    </a:lnTo>
                    <a:lnTo>
                      <a:pt x="250" y="14700"/>
                    </a:lnTo>
                    <a:lnTo>
                      <a:pt x="2936" y="14575"/>
                    </a:lnTo>
                    <a:lnTo>
                      <a:pt x="3085" y="14924"/>
                    </a:lnTo>
                    <a:lnTo>
                      <a:pt x="3234" y="15247"/>
                    </a:lnTo>
                    <a:lnTo>
                      <a:pt x="3558" y="15894"/>
                    </a:lnTo>
                    <a:lnTo>
                      <a:pt x="1742" y="17884"/>
                    </a:lnTo>
                    <a:lnTo>
                      <a:pt x="5821" y="21614"/>
                    </a:lnTo>
                    <a:lnTo>
                      <a:pt x="7661" y="19625"/>
                    </a:lnTo>
                    <a:lnTo>
                      <a:pt x="8333" y="19898"/>
                    </a:lnTo>
                    <a:lnTo>
                      <a:pt x="8681" y="20023"/>
                    </a:lnTo>
                    <a:lnTo>
                      <a:pt x="9029" y="20122"/>
                    </a:lnTo>
                    <a:lnTo>
                      <a:pt x="9154" y="22833"/>
                    </a:lnTo>
                    <a:lnTo>
                      <a:pt x="14675" y="22560"/>
                    </a:lnTo>
                    <a:lnTo>
                      <a:pt x="14551" y="19873"/>
                    </a:lnTo>
                    <a:lnTo>
                      <a:pt x="14899" y="19724"/>
                    </a:lnTo>
                    <a:lnTo>
                      <a:pt x="15223" y="19575"/>
                    </a:lnTo>
                    <a:lnTo>
                      <a:pt x="15869" y="19251"/>
                    </a:lnTo>
                    <a:lnTo>
                      <a:pt x="17859" y="21067"/>
                    </a:lnTo>
                    <a:lnTo>
                      <a:pt x="21615" y="16988"/>
                    </a:lnTo>
                    <a:lnTo>
                      <a:pt x="19600" y="15148"/>
                    </a:lnTo>
                    <a:lnTo>
                      <a:pt x="19874" y="14476"/>
                    </a:lnTo>
                    <a:lnTo>
                      <a:pt x="19998" y="14153"/>
                    </a:lnTo>
                    <a:lnTo>
                      <a:pt x="20098" y="13780"/>
                    </a:lnTo>
                    <a:lnTo>
                      <a:pt x="22809" y="13655"/>
                    </a:lnTo>
                    <a:lnTo>
                      <a:pt x="22535" y="8134"/>
                    </a:lnTo>
                    <a:lnTo>
                      <a:pt x="19849" y="8258"/>
                    </a:lnTo>
                    <a:lnTo>
                      <a:pt x="19725" y="7910"/>
                    </a:lnTo>
                    <a:lnTo>
                      <a:pt x="19575" y="7586"/>
                    </a:lnTo>
                    <a:lnTo>
                      <a:pt x="19227" y="6940"/>
                    </a:lnTo>
                    <a:lnTo>
                      <a:pt x="21043" y="4950"/>
                    </a:lnTo>
                    <a:lnTo>
                      <a:pt x="16964" y="1219"/>
                    </a:lnTo>
                    <a:lnTo>
                      <a:pt x="15148" y="3209"/>
                    </a:lnTo>
                    <a:lnTo>
                      <a:pt x="14476" y="2935"/>
                    </a:lnTo>
                    <a:lnTo>
                      <a:pt x="14128" y="2811"/>
                    </a:lnTo>
                    <a:lnTo>
                      <a:pt x="13780" y="2711"/>
                    </a:lnTo>
                    <a:lnTo>
                      <a:pt x="13656" y="0"/>
                    </a:lnTo>
                    <a:close/>
                  </a:path>
                </a:pathLst>
              </a:custGeom>
              <a:solidFill>
                <a:srgbClr val="666666">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1070002" y="3153432"/>
                <a:ext cx="62574" cy="63110"/>
              </a:xfrm>
              <a:custGeom>
                <a:avLst/>
                <a:gdLst/>
                <a:ahLst/>
                <a:cxnLst/>
                <a:rect l="l" t="t" r="r" b="b"/>
                <a:pathLst>
                  <a:path w="3035" h="3061" fill="none" extrusionOk="0">
                    <a:moveTo>
                      <a:pt x="3035" y="1543"/>
                    </a:moveTo>
                    <a:lnTo>
                      <a:pt x="3035" y="1543"/>
                    </a:lnTo>
                    <a:lnTo>
                      <a:pt x="3035" y="1692"/>
                    </a:lnTo>
                    <a:lnTo>
                      <a:pt x="3010" y="1841"/>
                    </a:lnTo>
                    <a:lnTo>
                      <a:pt x="2960" y="1991"/>
                    </a:lnTo>
                    <a:lnTo>
                      <a:pt x="2910" y="2115"/>
                    </a:lnTo>
                    <a:lnTo>
                      <a:pt x="2786" y="2389"/>
                    </a:lnTo>
                    <a:lnTo>
                      <a:pt x="2587" y="2612"/>
                    </a:lnTo>
                    <a:lnTo>
                      <a:pt x="2363" y="2786"/>
                    </a:lnTo>
                    <a:lnTo>
                      <a:pt x="2115" y="2936"/>
                    </a:lnTo>
                    <a:lnTo>
                      <a:pt x="1965" y="2985"/>
                    </a:lnTo>
                    <a:lnTo>
                      <a:pt x="1816" y="3035"/>
                    </a:lnTo>
                    <a:lnTo>
                      <a:pt x="1667" y="3060"/>
                    </a:lnTo>
                    <a:lnTo>
                      <a:pt x="1518" y="3060"/>
                    </a:lnTo>
                    <a:lnTo>
                      <a:pt x="1518" y="3060"/>
                    </a:lnTo>
                    <a:lnTo>
                      <a:pt x="1368" y="3060"/>
                    </a:lnTo>
                    <a:lnTo>
                      <a:pt x="1219" y="3035"/>
                    </a:lnTo>
                    <a:lnTo>
                      <a:pt x="1070" y="2985"/>
                    </a:lnTo>
                    <a:lnTo>
                      <a:pt x="921" y="2936"/>
                    </a:lnTo>
                    <a:lnTo>
                      <a:pt x="672" y="2786"/>
                    </a:lnTo>
                    <a:lnTo>
                      <a:pt x="448" y="2612"/>
                    </a:lnTo>
                    <a:lnTo>
                      <a:pt x="249" y="2389"/>
                    </a:lnTo>
                    <a:lnTo>
                      <a:pt x="100" y="2115"/>
                    </a:lnTo>
                    <a:lnTo>
                      <a:pt x="50" y="1991"/>
                    </a:lnTo>
                    <a:lnTo>
                      <a:pt x="25" y="1841"/>
                    </a:lnTo>
                    <a:lnTo>
                      <a:pt x="0" y="1692"/>
                    </a:lnTo>
                    <a:lnTo>
                      <a:pt x="0" y="1543"/>
                    </a:lnTo>
                    <a:lnTo>
                      <a:pt x="0" y="1543"/>
                    </a:lnTo>
                    <a:lnTo>
                      <a:pt x="0" y="1369"/>
                    </a:lnTo>
                    <a:lnTo>
                      <a:pt x="25" y="1219"/>
                    </a:lnTo>
                    <a:lnTo>
                      <a:pt x="50" y="1070"/>
                    </a:lnTo>
                    <a:lnTo>
                      <a:pt x="100" y="946"/>
                    </a:lnTo>
                    <a:lnTo>
                      <a:pt x="249" y="672"/>
                    </a:lnTo>
                    <a:lnTo>
                      <a:pt x="448" y="448"/>
                    </a:lnTo>
                    <a:lnTo>
                      <a:pt x="672" y="274"/>
                    </a:lnTo>
                    <a:lnTo>
                      <a:pt x="921" y="125"/>
                    </a:lnTo>
                    <a:lnTo>
                      <a:pt x="1070" y="75"/>
                    </a:lnTo>
                    <a:lnTo>
                      <a:pt x="1219" y="50"/>
                    </a:lnTo>
                    <a:lnTo>
                      <a:pt x="1368" y="26"/>
                    </a:lnTo>
                    <a:lnTo>
                      <a:pt x="1518" y="1"/>
                    </a:lnTo>
                    <a:lnTo>
                      <a:pt x="1518" y="1"/>
                    </a:lnTo>
                    <a:lnTo>
                      <a:pt x="1667" y="26"/>
                    </a:lnTo>
                    <a:lnTo>
                      <a:pt x="1816" y="50"/>
                    </a:lnTo>
                    <a:lnTo>
                      <a:pt x="1965" y="75"/>
                    </a:lnTo>
                    <a:lnTo>
                      <a:pt x="2115" y="125"/>
                    </a:lnTo>
                    <a:lnTo>
                      <a:pt x="2363" y="274"/>
                    </a:lnTo>
                    <a:lnTo>
                      <a:pt x="2587" y="448"/>
                    </a:lnTo>
                    <a:lnTo>
                      <a:pt x="2786" y="672"/>
                    </a:lnTo>
                    <a:lnTo>
                      <a:pt x="2910" y="946"/>
                    </a:lnTo>
                    <a:lnTo>
                      <a:pt x="2960" y="1070"/>
                    </a:lnTo>
                    <a:lnTo>
                      <a:pt x="3010" y="1219"/>
                    </a:lnTo>
                    <a:lnTo>
                      <a:pt x="3035" y="1369"/>
                    </a:lnTo>
                    <a:lnTo>
                      <a:pt x="3035" y="1543"/>
                    </a:lnTo>
                    <a:lnTo>
                      <a:pt x="3035"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914113" y="3487786"/>
                <a:ext cx="21" cy="213350"/>
              </a:xfrm>
              <a:custGeom>
                <a:avLst/>
                <a:gdLst/>
                <a:ahLst/>
                <a:cxnLst/>
                <a:rect l="l" t="t" r="r" b="b"/>
                <a:pathLst>
                  <a:path w="1" h="10348" fill="none" extrusionOk="0">
                    <a:moveTo>
                      <a:pt x="0" y="10347"/>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1088455" y="3216522"/>
                <a:ext cx="126695" cy="484614"/>
              </a:xfrm>
              <a:custGeom>
                <a:avLst/>
                <a:gdLst/>
                <a:ahLst/>
                <a:cxnLst/>
                <a:rect l="l" t="t" r="r" b="b"/>
                <a:pathLst>
                  <a:path w="6145" h="23505" fill="none" extrusionOk="0">
                    <a:moveTo>
                      <a:pt x="6144" y="23504"/>
                    </a:moveTo>
                    <a:lnTo>
                      <a:pt x="6144" y="11193"/>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983326" y="3279591"/>
                <a:ext cx="45668" cy="327695"/>
              </a:xfrm>
              <a:custGeom>
                <a:avLst/>
                <a:gdLst/>
                <a:ahLst/>
                <a:cxnLst/>
                <a:rect l="l" t="t" r="r" b="b"/>
                <a:pathLst>
                  <a:path w="2215" h="15894" fill="none" extrusionOk="0">
                    <a:moveTo>
                      <a:pt x="2215" y="0"/>
                    </a:moveTo>
                    <a:lnTo>
                      <a:pt x="2215" y="9850"/>
                    </a:lnTo>
                    <a:lnTo>
                      <a:pt x="1" y="11292"/>
                    </a:lnTo>
                    <a:lnTo>
                      <a:pt x="1" y="1589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088455" y="3432923"/>
                <a:ext cx="21" cy="86161"/>
              </a:xfrm>
              <a:custGeom>
                <a:avLst/>
                <a:gdLst/>
                <a:ahLst/>
                <a:cxnLst/>
                <a:rect l="l" t="t" r="r" b="b"/>
                <a:pathLst>
                  <a:path w="1" h="4179" fill="none" extrusionOk="0">
                    <a:moveTo>
                      <a:pt x="1" y="4179"/>
                    </a:move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1181275" y="3341134"/>
                <a:ext cx="21" cy="31297"/>
              </a:xfrm>
              <a:custGeom>
                <a:avLst/>
                <a:gdLst/>
                <a:ahLst/>
                <a:cxnLst/>
                <a:rect l="l" t="t" r="r" b="b"/>
                <a:pathLst>
                  <a:path w="1" h="1518" fill="none" extrusionOk="0">
                    <a:moveTo>
                      <a:pt x="1" y="0"/>
                    </a:moveTo>
                    <a:lnTo>
                      <a:pt x="1" y="151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3852588" y="3318043"/>
                <a:ext cx="114881" cy="309757"/>
              </a:xfrm>
              <a:custGeom>
                <a:avLst/>
                <a:gdLst/>
                <a:ahLst/>
                <a:cxnLst/>
                <a:rect l="l" t="t" r="r" b="b"/>
                <a:pathLst>
                  <a:path w="5572" h="15024" fill="none" extrusionOk="0">
                    <a:moveTo>
                      <a:pt x="1" y="15024"/>
                    </a:moveTo>
                    <a:lnTo>
                      <a:pt x="1" y="8134"/>
                    </a:lnTo>
                    <a:lnTo>
                      <a:pt x="5572" y="4975"/>
                    </a:lnTo>
                    <a:lnTo>
                      <a:pt x="5572"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3936171" y="3255489"/>
                <a:ext cx="63110" cy="62574"/>
              </a:xfrm>
              <a:custGeom>
                <a:avLst/>
                <a:gdLst/>
                <a:ahLst/>
                <a:cxnLst/>
                <a:rect l="l" t="t" r="r" b="b"/>
                <a:pathLst>
                  <a:path w="3061" h="3035" fill="none" extrusionOk="0">
                    <a:moveTo>
                      <a:pt x="1" y="1518"/>
                    </a:moveTo>
                    <a:lnTo>
                      <a:pt x="1" y="1518"/>
                    </a:lnTo>
                    <a:lnTo>
                      <a:pt x="1" y="1368"/>
                    </a:lnTo>
                    <a:lnTo>
                      <a:pt x="26" y="1219"/>
                    </a:lnTo>
                    <a:lnTo>
                      <a:pt x="75" y="1070"/>
                    </a:lnTo>
                    <a:lnTo>
                      <a:pt x="125" y="921"/>
                    </a:lnTo>
                    <a:lnTo>
                      <a:pt x="249" y="672"/>
                    </a:lnTo>
                    <a:lnTo>
                      <a:pt x="448" y="448"/>
                    </a:lnTo>
                    <a:lnTo>
                      <a:pt x="672" y="249"/>
                    </a:lnTo>
                    <a:lnTo>
                      <a:pt x="921" y="100"/>
                    </a:lnTo>
                    <a:lnTo>
                      <a:pt x="1070" y="50"/>
                    </a:lnTo>
                    <a:lnTo>
                      <a:pt x="1220" y="25"/>
                    </a:lnTo>
                    <a:lnTo>
                      <a:pt x="1369" y="0"/>
                    </a:lnTo>
                    <a:lnTo>
                      <a:pt x="1518" y="0"/>
                    </a:lnTo>
                    <a:lnTo>
                      <a:pt x="1518" y="0"/>
                    </a:lnTo>
                    <a:lnTo>
                      <a:pt x="1667" y="0"/>
                    </a:lnTo>
                    <a:lnTo>
                      <a:pt x="1841" y="25"/>
                    </a:lnTo>
                    <a:lnTo>
                      <a:pt x="1966" y="50"/>
                    </a:lnTo>
                    <a:lnTo>
                      <a:pt x="2115" y="100"/>
                    </a:lnTo>
                    <a:lnTo>
                      <a:pt x="2364" y="249"/>
                    </a:lnTo>
                    <a:lnTo>
                      <a:pt x="2612" y="448"/>
                    </a:lnTo>
                    <a:lnTo>
                      <a:pt x="2786" y="672"/>
                    </a:lnTo>
                    <a:lnTo>
                      <a:pt x="2936" y="921"/>
                    </a:lnTo>
                    <a:lnTo>
                      <a:pt x="2985" y="1070"/>
                    </a:lnTo>
                    <a:lnTo>
                      <a:pt x="3010" y="1219"/>
                    </a:lnTo>
                    <a:lnTo>
                      <a:pt x="3035" y="1368"/>
                    </a:lnTo>
                    <a:lnTo>
                      <a:pt x="3060" y="1518"/>
                    </a:lnTo>
                    <a:lnTo>
                      <a:pt x="3060" y="1518"/>
                    </a:lnTo>
                    <a:lnTo>
                      <a:pt x="3035" y="1667"/>
                    </a:lnTo>
                    <a:lnTo>
                      <a:pt x="3010" y="1816"/>
                    </a:lnTo>
                    <a:lnTo>
                      <a:pt x="2985" y="1965"/>
                    </a:lnTo>
                    <a:lnTo>
                      <a:pt x="2936" y="2115"/>
                    </a:lnTo>
                    <a:lnTo>
                      <a:pt x="2786" y="2363"/>
                    </a:lnTo>
                    <a:lnTo>
                      <a:pt x="2612" y="2587"/>
                    </a:lnTo>
                    <a:lnTo>
                      <a:pt x="2364" y="2786"/>
                    </a:lnTo>
                    <a:lnTo>
                      <a:pt x="2115" y="2910"/>
                    </a:lnTo>
                    <a:lnTo>
                      <a:pt x="1966" y="2985"/>
                    </a:lnTo>
                    <a:lnTo>
                      <a:pt x="1841" y="3010"/>
                    </a:lnTo>
                    <a:lnTo>
                      <a:pt x="1667" y="3035"/>
                    </a:lnTo>
                    <a:lnTo>
                      <a:pt x="1518" y="3035"/>
                    </a:lnTo>
                    <a:lnTo>
                      <a:pt x="1518" y="3035"/>
                    </a:lnTo>
                    <a:lnTo>
                      <a:pt x="1369" y="3035"/>
                    </a:lnTo>
                    <a:lnTo>
                      <a:pt x="1220" y="3010"/>
                    </a:lnTo>
                    <a:lnTo>
                      <a:pt x="1070" y="2985"/>
                    </a:lnTo>
                    <a:lnTo>
                      <a:pt x="921" y="2910"/>
                    </a:lnTo>
                    <a:lnTo>
                      <a:pt x="672" y="2786"/>
                    </a:lnTo>
                    <a:lnTo>
                      <a:pt x="448" y="2587"/>
                    </a:lnTo>
                    <a:lnTo>
                      <a:pt x="249" y="2363"/>
                    </a:lnTo>
                    <a:lnTo>
                      <a:pt x="125" y="2115"/>
                    </a:lnTo>
                    <a:lnTo>
                      <a:pt x="75" y="1965"/>
                    </a:lnTo>
                    <a:lnTo>
                      <a:pt x="26" y="1816"/>
                    </a:lnTo>
                    <a:lnTo>
                      <a:pt x="1" y="1667"/>
                    </a:lnTo>
                    <a:lnTo>
                      <a:pt x="1" y="1518"/>
                    </a:lnTo>
                    <a:lnTo>
                      <a:pt x="1" y="1518"/>
                    </a:lnTo>
                    <a:close/>
                  </a:path>
                </a:pathLst>
              </a:custGeom>
              <a:noFill/>
              <a:ln w="23625" cap="rnd" cmpd="sng">
                <a:solidFill>
                  <a:srgbClr val="B1B2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3780282" y="3578545"/>
                <a:ext cx="21" cy="132839"/>
              </a:xfrm>
              <a:custGeom>
                <a:avLst/>
                <a:gdLst/>
                <a:ahLst/>
                <a:cxnLst/>
                <a:rect l="l" t="t" r="r" b="b"/>
                <a:pathLst>
                  <a:path w="1" h="6443" fill="none" extrusionOk="0">
                    <a:moveTo>
                      <a:pt x="1" y="6443"/>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3700286" y="3391379"/>
                <a:ext cx="20535" cy="562054"/>
              </a:xfrm>
              <a:custGeom>
                <a:avLst/>
                <a:gdLst/>
                <a:ahLst/>
                <a:cxnLst/>
                <a:rect l="l" t="t" r="r" b="b"/>
                <a:pathLst>
                  <a:path w="996" h="27261" fill="none" extrusionOk="0">
                    <a:moveTo>
                      <a:pt x="995" y="27261"/>
                    </a:moveTo>
                    <a:lnTo>
                      <a:pt x="995" y="9079"/>
                    </a:lnTo>
                    <a:lnTo>
                      <a:pt x="1" y="8333"/>
                    </a:ln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3898750" y="3365236"/>
                <a:ext cx="21" cy="94366"/>
              </a:xfrm>
              <a:custGeom>
                <a:avLst/>
                <a:gdLst/>
                <a:ahLst/>
                <a:cxnLst/>
                <a:rect l="l" t="t" r="r" b="b"/>
                <a:pathLst>
                  <a:path w="1" h="4577" fill="none" extrusionOk="0">
                    <a:moveTo>
                      <a:pt x="0" y="457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a:off x="3841825" y="3629841"/>
                <a:ext cx="10783" cy="190258"/>
              </a:xfrm>
              <a:custGeom>
                <a:avLst/>
                <a:gdLst/>
                <a:ahLst/>
                <a:cxnLst/>
                <a:rect l="l" t="t" r="r" b="b"/>
                <a:pathLst>
                  <a:path w="523" h="9228" fill="none" extrusionOk="0">
                    <a:moveTo>
                      <a:pt x="523" y="0"/>
                    </a:moveTo>
                    <a:lnTo>
                      <a:pt x="0" y="373"/>
                    </a:lnTo>
                    <a:lnTo>
                      <a:pt x="0" y="9228"/>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3749005" y="3459582"/>
                <a:ext cx="63090" cy="63090"/>
              </a:xfrm>
              <a:custGeom>
                <a:avLst/>
                <a:gdLst/>
                <a:ahLst/>
                <a:cxnLst/>
                <a:rect l="l" t="t" r="r" b="b"/>
                <a:pathLst>
                  <a:path w="3060" h="3060" fill="none" extrusionOk="0">
                    <a:moveTo>
                      <a:pt x="0" y="1543"/>
                    </a:moveTo>
                    <a:lnTo>
                      <a:pt x="0" y="1543"/>
                    </a:lnTo>
                    <a:lnTo>
                      <a:pt x="0" y="1369"/>
                    </a:lnTo>
                    <a:lnTo>
                      <a:pt x="25" y="1219"/>
                    </a:lnTo>
                    <a:lnTo>
                      <a:pt x="75" y="1070"/>
                    </a:lnTo>
                    <a:lnTo>
                      <a:pt x="125" y="946"/>
                    </a:lnTo>
                    <a:lnTo>
                      <a:pt x="249" y="672"/>
                    </a:lnTo>
                    <a:lnTo>
                      <a:pt x="448" y="448"/>
                    </a:lnTo>
                    <a:lnTo>
                      <a:pt x="672" y="274"/>
                    </a:lnTo>
                    <a:lnTo>
                      <a:pt x="921" y="125"/>
                    </a:lnTo>
                    <a:lnTo>
                      <a:pt x="1070" y="75"/>
                    </a:lnTo>
                    <a:lnTo>
                      <a:pt x="1219" y="50"/>
                    </a:lnTo>
                    <a:lnTo>
                      <a:pt x="1368" y="25"/>
                    </a:lnTo>
                    <a:lnTo>
                      <a:pt x="1518" y="1"/>
                    </a:lnTo>
                    <a:lnTo>
                      <a:pt x="1518" y="1"/>
                    </a:lnTo>
                    <a:lnTo>
                      <a:pt x="1692" y="25"/>
                    </a:lnTo>
                    <a:lnTo>
                      <a:pt x="1841" y="50"/>
                    </a:lnTo>
                    <a:lnTo>
                      <a:pt x="1990" y="75"/>
                    </a:lnTo>
                    <a:lnTo>
                      <a:pt x="2115" y="125"/>
                    </a:lnTo>
                    <a:lnTo>
                      <a:pt x="2388" y="274"/>
                    </a:lnTo>
                    <a:lnTo>
                      <a:pt x="2612" y="448"/>
                    </a:lnTo>
                    <a:lnTo>
                      <a:pt x="2786" y="672"/>
                    </a:lnTo>
                    <a:lnTo>
                      <a:pt x="2935" y="946"/>
                    </a:lnTo>
                    <a:lnTo>
                      <a:pt x="2985" y="1070"/>
                    </a:lnTo>
                    <a:lnTo>
                      <a:pt x="3010" y="1219"/>
                    </a:lnTo>
                    <a:lnTo>
                      <a:pt x="3035" y="1369"/>
                    </a:lnTo>
                    <a:lnTo>
                      <a:pt x="3060" y="1543"/>
                    </a:lnTo>
                    <a:lnTo>
                      <a:pt x="3060" y="1543"/>
                    </a:lnTo>
                    <a:lnTo>
                      <a:pt x="3035" y="1692"/>
                    </a:lnTo>
                    <a:lnTo>
                      <a:pt x="3010" y="1841"/>
                    </a:lnTo>
                    <a:lnTo>
                      <a:pt x="2985" y="1990"/>
                    </a:lnTo>
                    <a:lnTo>
                      <a:pt x="2935" y="2140"/>
                    </a:lnTo>
                    <a:lnTo>
                      <a:pt x="2786" y="2388"/>
                    </a:lnTo>
                    <a:lnTo>
                      <a:pt x="2612" y="2612"/>
                    </a:lnTo>
                    <a:lnTo>
                      <a:pt x="2388" y="2811"/>
                    </a:lnTo>
                    <a:lnTo>
                      <a:pt x="2115" y="2936"/>
                    </a:lnTo>
                    <a:lnTo>
                      <a:pt x="1990" y="2985"/>
                    </a:lnTo>
                    <a:lnTo>
                      <a:pt x="1841" y="3035"/>
                    </a:lnTo>
                    <a:lnTo>
                      <a:pt x="1692" y="3060"/>
                    </a:lnTo>
                    <a:lnTo>
                      <a:pt x="1518" y="3060"/>
                    </a:lnTo>
                    <a:lnTo>
                      <a:pt x="1518" y="3060"/>
                    </a:lnTo>
                    <a:lnTo>
                      <a:pt x="1368" y="3060"/>
                    </a:lnTo>
                    <a:lnTo>
                      <a:pt x="1219" y="3035"/>
                    </a:lnTo>
                    <a:lnTo>
                      <a:pt x="1070" y="2985"/>
                    </a:lnTo>
                    <a:lnTo>
                      <a:pt x="921" y="2936"/>
                    </a:lnTo>
                    <a:lnTo>
                      <a:pt x="672" y="2811"/>
                    </a:lnTo>
                    <a:lnTo>
                      <a:pt x="448" y="2612"/>
                    </a:lnTo>
                    <a:lnTo>
                      <a:pt x="249" y="2388"/>
                    </a:lnTo>
                    <a:lnTo>
                      <a:pt x="125" y="2140"/>
                    </a:lnTo>
                    <a:lnTo>
                      <a:pt x="75" y="1990"/>
                    </a:lnTo>
                    <a:lnTo>
                      <a:pt x="25" y="1841"/>
                    </a:lnTo>
                    <a:lnTo>
                      <a:pt x="0" y="1692"/>
                    </a:lnTo>
                    <a:lnTo>
                      <a:pt x="0" y="1543"/>
                    </a:lnTo>
                    <a:lnTo>
                      <a:pt x="0"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3599776" y="3358556"/>
                <a:ext cx="21" cy="94387"/>
              </a:xfrm>
              <a:custGeom>
                <a:avLst/>
                <a:gdLst/>
                <a:ahLst/>
                <a:cxnLst/>
                <a:rect l="l" t="t" r="r" b="b"/>
                <a:pathLst>
                  <a:path w="1" h="4578" fill="none" extrusionOk="0">
                    <a:moveTo>
                      <a:pt x="1" y="4577"/>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3660288" y="3659056"/>
                <a:ext cx="21" cy="52327"/>
              </a:xfrm>
              <a:custGeom>
                <a:avLst/>
                <a:gdLst/>
                <a:ahLst/>
                <a:cxnLst/>
                <a:rect l="l" t="t" r="r" b="b"/>
                <a:pathLst>
                  <a:path w="1" h="2538" fill="none" extrusionOk="0">
                    <a:moveTo>
                      <a:pt x="0" y="253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3602333" y="3524197"/>
                <a:ext cx="57976" cy="91810"/>
              </a:xfrm>
              <a:custGeom>
                <a:avLst/>
                <a:gdLst/>
                <a:ahLst/>
                <a:cxnLst/>
                <a:rect l="l" t="t" r="r" b="b"/>
                <a:pathLst>
                  <a:path w="2812" h="4453" fill="none" extrusionOk="0">
                    <a:moveTo>
                      <a:pt x="2811" y="4453"/>
                    </a:moveTo>
                    <a:lnTo>
                      <a:pt x="1" y="3458"/>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457209" y="2634985"/>
                <a:ext cx="509232" cy="862574"/>
              </a:xfrm>
              <a:custGeom>
                <a:avLst/>
                <a:gdLst/>
                <a:ahLst/>
                <a:cxnLst/>
                <a:rect l="l" t="t" r="r" b="b"/>
                <a:pathLst>
                  <a:path w="24699" h="41837" extrusionOk="0">
                    <a:moveTo>
                      <a:pt x="1890" y="1"/>
                    </a:moveTo>
                    <a:lnTo>
                      <a:pt x="1666" y="50"/>
                    </a:lnTo>
                    <a:lnTo>
                      <a:pt x="1467" y="100"/>
                    </a:lnTo>
                    <a:lnTo>
                      <a:pt x="1268" y="175"/>
                    </a:lnTo>
                    <a:lnTo>
                      <a:pt x="1094" y="249"/>
                    </a:lnTo>
                    <a:lnTo>
                      <a:pt x="920" y="349"/>
                    </a:lnTo>
                    <a:lnTo>
                      <a:pt x="746" y="473"/>
                    </a:lnTo>
                    <a:lnTo>
                      <a:pt x="597" y="623"/>
                    </a:lnTo>
                    <a:lnTo>
                      <a:pt x="473" y="772"/>
                    </a:lnTo>
                    <a:lnTo>
                      <a:pt x="348" y="921"/>
                    </a:lnTo>
                    <a:lnTo>
                      <a:pt x="249" y="1095"/>
                    </a:lnTo>
                    <a:lnTo>
                      <a:pt x="149" y="1294"/>
                    </a:lnTo>
                    <a:lnTo>
                      <a:pt x="99" y="1468"/>
                    </a:lnTo>
                    <a:lnTo>
                      <a:pt x="25" y="1692"/>
                    </a:lnTo>
                    <a:lnTo>
                      <a:pt x="0" y="1891"/>
                    </a:lnTo>
                    <a:lnTo>
                      <a:pt x="0" y="2115"/>
                    </a:lnTo>
                    <a:lnTo>
                      <a:pt x="0" y="39722"/>
                    </a:lnTo>
                    <a:lnTo>
                      <a:pt x="0" y="39946"/>
                    </a:lnTo>
                    <a:lnTo>
                      <a:pt x="25" y="40145"/>
                    </a:lnTo>
                    <a:lnTo>
                      <a:pt x="99" y="40369"/>
                    </a:lnTo>
                    <a:lnTo>
                      <a:pt x="149" y="40543"/>
                    </a:lnTo>
                    <a:lnTo>
                      <a:pt x="249" y="40742"/>
                    </a:lnTo>
                    <a:lnTo>
                      <a:pt x="348" y="40916"/>
                    </a:lnTo>
                    <a:lnTo>
                      <a:pt x="473" y="41065"/>
                    </a:lnTo>
                    <a:lnTo>
                      <a:pt x="597" y="41214"/>
                    </a:lnTo>
                    <a:lnTo>
                      <a:pt x="746" y="41364"/>
                    </a:lnTo>
                    <a:lnTo>
                      <a:pt x="920" y="41463"/>
                    </a:lnTo>
                    <a:lnTo>
                      <a:pt x="1094" y="41587"/>
                    </a:lnTo>
                    <a:lnTo>
                      <a:pt x="1268" y="41662"/>
                    </a:lnTo>
                    <a:lnTo>
                      <a:pt x="1467" y="41737"/>
                    </a:lnTo>
                    <a:lnTo>
                      <a:pt x="1666" y="41786"/>
                    </a:lnTo>
                    <a:lnTo>
                      <a:pt x="1890" y="41811"/>
                    </a:lnTo>
                    <a:lnTo>
                      <a:pt x="2089" y="41836"/>
                    </a:lnTo>
                    <a:lnTo>
                      <a:pt x="22609" y="41836"/>
                    </a:lnTo>
                    <a:lnTo>
                      <a:pt x="22808" y="41811"/>
                    </a:lnTo>
                    <a:lnTo>
                      <a:pt x="23032" y="41786"/>
                    </a:lnTo>
                    <a:lnTo>
                      <a:pt x="23231" y="41737"/>
                    </a:lnTo>
                    <a:lnTo>
                      <a:pt x="23430" y="41662"/>
                    </a:lnTo>
                    <a:lnTo>
                      <a:pt x="23604" y="41587"/>
                    </a:lnTo>
                    <a:lnTo>
                      <a:pt x="23778" y="41463"/>
                    </a:lnTo>
                    <a:lnTo>
                      <a:pt x="23927" y="41364"/>
                    </a:lnTo>
                    <a:lnTo>
                      <a:pt x="24076" y="41214"/>
                    </a:lnTo>
                    <a:lnTo>
                      <a:pt x="24226" y="41065"/>
                    </a:lnTo>
                    <a:lnTo>
                      <a:pt x="24350" y="40916"/>
                    </a:lnTo>
                    <a:lnTo>
                      <a:pt x="24449" y="40742"/>
                    </a:lnTo>
                    <a:lnTo>
                      <a:pt x="24549" y="40543"/>
                    </a:lnTo>
                    <a:lnTo>
                      <a:pt x="24599" y="40369"/>
                    </a:lnTo>
                    <a:lnTo>
                      <a:pt x="24673" y="40145"/>
                    </a:lnTo>
                    <a:lnTo>
                      <a:pt x="24698" y="39946"/>
                    </a:lnTo>
                    <a:lnTo>
                      <a:pt x="24698" y="39722"/>
                    </a:lnTo>
                    <a:lnTo>
                      <a:pt x="24698" y="2115"/>
                    </a:lnTo>
                    <a:lnTo>
                      <a:pt x="24698" y="1891"/>
                    </a:lnTo>
                    <a:lnTo>
                      <a:pt x="24673" y="1692"/>
                    </a:lnTo>
                    <a:lnTo>
                      <a:pt x="24599" y="1468"/>
                    </a:lnTo>
                    <a:lnTo>
                      <a:pt x="24549" y="1294"/>
                    </a:lnTo>
                    <a:lnTo>
                      <a:pt x="24449" y="1095"/>
                    </a:lnTo>
                    <a:lnTo>
                      <a:pt x="24350" y="921"/>
                    </a:lnTo>
                    <a:lnTo>
                      <a:pt x="24226" y="772"/>
                    </a:lnTo>
                    <a:lnTo>
                      <a:pt x="24076" y="623"/>
                    </a:lnTo>
                    <a:lnTo>
                      <a:pt x="23927" y="473"/>
                    </a:lnTo>
                    <a:lnTo>
                      <a:pt x="23778" y="349"/>
                    </a:lnTo>
                    <a:lnTo>
                      <a:pt x="23604" y="249"/>
                    </a:lnTo>
                    <a:lnTo>
                      <a:pt x="23430" y="175"/>
                    </a:lnTo>
                    <a:lnTo>
                      <a:pt x="23231" y="100"/>
                    </a:lnTo>
                    <a:lnTo>
                      <a:pt x="23032" y="50"/>
                    </a:lnTo>
                    <a:lnTo>
                      <a:pt x="228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480795" y="2698569"/>
                <a:ext cx="12824" cy="688728"/>
              </a:xfrm>
              <a:custGeom>
                <a:avLst/>
                <a:gdLst/>
                <a:ahLst/>
                <a:cxnLst/>
                <a:rect l="l" t="t" r="r" b="b"/>
                <a:pathLst>
                  <a:path w="622" h="33405" extrusionOk="0">
                    <a:moveTo>
                      <a:pt x="0" y="1"/>
                    </a:moveTo>
                    <a:lnTo>
                      <a:pt x="0" y="33405"/>
                    </a:lnTo>
                    <a:lnTo>
                      <a:pt x="622" y="33405"/>
                    </a:lnTo>
                    <a:lnTo>
                      <a:pt x="622"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663858" y="2667292"/>
                <a:ext cx="95913" cy="9773"/>
              </a:xfrm>
              <a:custGeom>
                <a:avLst/>
                <a:gdLst/>
                <a:ahLst/>
                <a:cxnLst/>
                <a:rect l="l" t="t" r="r" b="b"/>
                <a:pathLst>
                  <a:path w="4652" h="474" extrusionOk="0">
                    <a:moveTo>
                      <a:pt x="1" y="1"/>
                    </a:moveTo>
                    <a:lnTo>
                      <a:pt x="1" y="473"/>
                    </a:lnTo>
                    <a:lnTo>
                      <a:pt x="4652" y="473"/>
                    </a:lnTo>
                    <a:lnTo>
                      <a:pt x="46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p:nvPr/>
            </p:nvSpPr>
            <p:spPr>
              <a:xfrm>
                <a:off x="710515" y="3014470"/>
                <a:ext cx="21" cy="21"/>
              </a:xfrm>
              <a:custGeom>
                <a:avLst/>
                <a:gdLst/>
                <a:ahLst/>
                <a:cxnLst/>
                <a:rect l="l" t="t" r="r" b="b"/>
                <a:pathLst>
                  <a:path w="1" h="1" extrusionOk="0">
                    <a:moveTo>
                      <a:pt x="1" y="0"/>
                    </a:moveTo>
                    <a:lnTo>
                      <a:pt x="1" y="0"/>
                    </a:lnTo>
                    <a:close/>
                  </a:path>
                </a:pathLst>
              </a:custGeom>
              <a:solidFill>
                <a:srgbClr val="DBF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a:off x="710515" y="3014470"/>
                <a:ext cx="21" cy="21"/>
              </a:xfrm>
              <a:custGeom>
                <a:avLst/>
                <a:gdLst/>
                <a:ahLst/>
                <a:cxnLst/>
                <a:rect l="l" t="t" r="r" b="b"/>
                <a:pathLst>
                  <a:path w="1" h="1" fill="none" extrusionOk="0">
                    <a:moveTo>
                      <a:pt x="1" y="0"/>
                    </a:move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664889" y="3122671"/>
                <a:ext cx="93851" cy="138983"/>
              </a:xfrm>
              <a:custGeom>
                <a:avLst/>
                <a:gdLst/>
                <a:ahLst/>
                <a:cxnLst/>
                <a:rect l="l" t="t" r="r" b="b"/>
                <a:pathLst>
                  <a:path w="4552" h="6741" extrusionOk="0">
                    <a:moveTo>
                      <a:pt x="2264" y="697"/>
                    </a:moveTo>
                    <a:lnTo>
                      <a:pt x="2488" y="722"/>
                    </a:lnTo>
                    <a:lnTo>
                      <a:pt x="2662" y="771"/>
                    </a:lnTo>
                    <a:lnTo>
                      <a:pt x="2836" y="871"/>
                    </a:lnTo>
                    <a:lnTo>
                      <a:pt x="2985" y="995"/>
                    </a:lnTo>
                    <a:lnTo>
                      <a:pt x="3109" y="1145"/>
                    </a:lnTo>
                    <a:lnTo>
                      <a:pt x="3209" y="1294"/>
                    </a:lnTo>
                    <a:lnTo>
                      <a:pt x="3259" y="1493"/>
                    </a:lnTo>
                    <a:lnTo>
                      <a:pt x="3283" y="1692"/>
                    </a:lnTo>
                    <a:lnTo>
                      <a:pt x="3283" y="3234"/>
                    </a:lnTo>
                    <a:lnTo>
                      <a:pt x="1269" y="3234"/>
                    </a:lnTo>
                    <a:lnTo>
                      <a:pt x="1269" y="1692"/>
                    </a:lnTo>
                    <a:lnTo>
                      <a:pt x="1294" y="1493"/>
                    </a:lnTo>
                    <a:lnTo>
                      <a:pt x="1343" y="1294"/>
                    </a:lnTo>
                    <a:lnTo>
                      <a:pt x="1443" y="1145"/>
                    </a:lnTo>
                    <a:lnTo>
                      <a:pt x="1567" y="995"/>
                    </a:lnTo>
                    <a:lnTo>
                      <a:pt x="1716" y="871"/>
                    </a:lnTo>
                    <a:lnTo>
                      <a:pt x="1891" y="771"/>
                    </a:lnTo>
                    <a:lnTo>
                      <a:pt x="2065" y="722"/>
                    </a:lnTo>
                    <a:lnTo>
                      <a:pt x="2264" y="697"/>
                    </a:lnTo>
                    <a:close/>
                    <a:moveTo>
                      <a:pt x="2114" y="0"/>
                    </a:moveTo>
                    <a:lnTo>
                      <a:pt x="1940" y="25"/>
                    </a:lnTo>
                    <a:lnTo>
                      <a:pt x="1766" y="75"/>
                    </a:lnTo>
                    <a:lnTo>
                      <a:pt x="1617" y="125"/>
                    </a:lnTo>
                    <a:lnTo>
                      <a:pt x="1468" y="199"/>
                    </a:lnTo>
                    <a:lnTo>
                      <a:pt x="1319" y="299"/>
                    </a:lnTo>
                    <a:lnTo>
                      <a:pt x="1194" y="398"/>
                    </a:lnTo>
                    <a:lnTo>
                      <a:pt x="1070" y="498"/>
                    </a:lnTo>
                    <a:lnTo>
                      <a:pt x="970" y="622"/>
                    </a:lnTo>
                    <a:lnTo>
                      <a:pt x="871" y="747"/>
                    </a:lnTo>
                    <a:lnTo>
                      <a:pt x="796" y="896"/>
                    </a:lnTo>
                    <a:lnTo>
                      <a:pt x="722" y="1045"/>
                    </a:lnTo>
                    <a:lnTo>
                      <a:pt x="672" y="1194"/>
                    </a:lnTo>
                    <a:lnTo>
                      <a:pt x="622" y="1344"/>
                    </a:lnTo>
                    <a:lnTo>
                      <a:pt x="597" y="1518"/>
                    </a:lnTo>
                    <a:lnTo>
                      <a:pt x="572" y="1692"/>
                    </a:lnTo>
                    <a:lnTo>
                      <a:pt x="572" y="3234"/>
                    </a:lnTo>
                    <a:lnTo>
                      <a:pt x="0" y="3234"/>
                    </a:lnTo>
                    <a:lnTo>
                      <a:pt x="0" y="6741"/>
                    </a:lnTo>
                    <a:lnTo>
                      <a:pt x="4552" y="6741"/>
                    </a:lnTo>
                    <a:lnTo>
                      <a:pt x="4552" y="3234"/>
                    </a:lnTo>
                    <a:lnTo>
                      <a:pt x="3955" y="3234"/>
                    </a:lnTo>
                    <a:lnTo>
                      <a:pt x="3955" y="1692"/>
                    </a:lnTo>
                    <a:lnTo>
                      <a:pt x="3955" y="1518"/>
                    </a:lnTo>
                    <a:lnTo>
                      <a:pt x="3930" y="1344"/>
                    </a:lnTo>
                    <a:lnTo>
                      <a:pt x="3880" y="1194"/>
                    </a:lnTo>
                    <a:lnTo>
                      <a:pt x="3831" y="1045"/>
                    </a:lnTo>
                    <a:lnTo>
                      <a:pt x="3756" y="896"/>
                    </a:lnTo>
                    <a:lnTo>
                      <a:pt x="3681" y="747"/>
                    </a:lnTo>
                    <a:lnTo>
                      <a:pt x="3582" y="622"/>
                    </a:lnTo>
                    <a:lnTo>
                      <a:pt x="3482" y="498"/>
                    </a:lnTo>
                    <a:lnTo>
                      <a:pt x="3358" y="398"/>
                    </a:lnTo>
                    <a:lnTo>
                      <a:pt x="3209" y="299"/>
                    </a:lnTo>
                    <a:lnTo>
                      <a:pt x="3084" y="199"/>
                    </a:lnTo>
                    <a:lnTo>
                      <a:pt x="2935" y="125"/>
                    </a:lnTo>
                    <a:lnTo>
                      <a:pt x="2786" y="75"/>
                    </a:lnTo>
                    <a:lnTo>
                      <a:pt x="2612" y="25"/>
                    </a:lnTo>
                    <a:lnTo>
                      <a:pt x="2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3956576" y="1796038"/>
                <a:ext cx="478986" cy="312829"/>
              </a:xfrm>
              <a:custGeom>
                <a:avLst/>
                <a:gdLst/>
                <a:ahLst/>
                <a:cxnLst/>
                <a:rect l="l" t="t" r="r" b="b"/>
                <a:pathLst>
                  <a:path w="23232" h="15173" extrusionOk="0">
                    <a:moveTo>
                      <a:pt x="1" y="0"/>
                    </a:moveTo>
                    <a:lnTo>
                      <a:pt x="1" y="15173"/>
                    </a:lnTo>
                    <a:lnTo>
                      <a:pt x="23231" y="15173"/>
                    </a:lnTo>
                    <a:lnTo>
                      <a:pt x="2323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3956576" y="1796038"/>
                <a:ext cx="478986" cy="144116"/>
              </a:xfrm>
              <a:custGeom>
                <a:avLst/>
                <a:gdLst/>
                <a:ahLst/>
                <a:cxnLst/>
                <a:rect l="l" t="t" r="r" b="b"/>
                <a:pathLst>
                  <a:path w="23232" h="6990" extrusionOk="0">
                    <a:moveTo>
                      <a:pt x="1" y="0"/>
                    </a:moveTo>
                    <a:lnTo>
                      <a:pt x="11616" y="6990"/>
                    </a:lnTo>
                    <a:lnTo>
                      <a:pt x="23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4100781" y="3340103"/>
                <a:ext cx="241039" cy="227700"/>
              </a:xfrm>
              <a:custGeom>
                <a:avLst/>
                <a:gdLst/>
                <a:ahLst/>
                <a:cxnLst/>
                <a:rect l="l" t="t" r="r" b="b"/>
                <a:pathLst>
                  <a:path w="11691" h="11044" extrusionOk="0">
                    <a:moveTo>
                      <a:pt x="1" y="0"/>
                    </a:moveTo>
                    <a:lnTo>
                      <a:pt x="1" y="11044"/>
                    </a:lnTo>
                    <a:lnTo>
                      <a:pt x="11691" y="11044"/>
                    </a:lnTo>
                    <a:lnTo>
                      <a:pt x="116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a:off x="4001302" y="3559061"/>
                <a:ext cx="439998" cy="21050"/>
              </a:xfrm>
              <a:custGeom>
                <a:avLst/>
                <a:gdLst/>
                <a:ahLst/>
                <a:cxnLst/>
                <a:rect l="l" t="t" r="r" b="b"/>
                <a:pathLst>
                  <a:path w="21341" h="1021" extrusionOk="0">
                    <a:moveTo>
                      <a:pt x="1" y="1"/>
                    </a:moveTo>
                    <a:lnTo>
                      <a:pt x="1" y="1021"/>
                    </a:lnTo>
                    <a:lnTo>
                      <a:pt x="21341" y="1021"/>
                    </a:lnTo>
                    <a:lnTo>
                      <a:pt x="213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a:off x="3599776" y="2531918"/>
                <a:ext cx="1243050" cy="830246"/>
              </a:xfrm>
              <a:custGeom>
                <a:avLst/>
                <a:gdLst/>
                <a:ahLst/>
                <a:cxnLst/>
                <a:rect l="l" t="t" r="r" b="b"/>
                <a:pathLst>
                  <a:path w="60291" h="40269" extrusionOk="0">
                    <a:moveTo>
                      <a:pt x="971" y="0"/>
                    </a:moveTo>
                    <a:lnTo>
                      <a:pt x="772" y="25"/>
                    </a:lnTo>
                    <a:lnTo>
                      <a:pt x="597" y="75"/>
                    </a:lnTo>
                    <a:lnTo>
                      <a:pt x="423" y="174"/>
                    </a:lnTo>
                    <a:lnTo>
                      <a:pt x="299" y="274"/>
                    </a:lnTo>
                    <a:lnTo>
                      <a:pt x="175" y="423"/>
                    </a:lnTo>
                    <a:lnTo>
                      <a:pt x="75" y="597"/>
                    </a:lnTo>
                    <a:lnTo>
                      <a:pt x="25" y="771"/>
                    </a:lnTo>
                    <a:lnTo>
                      <a:pt x="1" y="970"/>
                    </a:lnTo>
                    <a:lnTo>
                      <a:pt x="1" y="39299"/>
                    </a:lnTo>
                    <a:lnTo>
                      <a:pt x="25" y="39498"/>
                    </a:lnTo>
                    <a:lnTo>
                      <a:pt x="75" y="39672"/>
                    </a:lnTo>
                    <a:lnTo>
                      <a:pt x="175" y="39846"/>
                    </a:lnTo>
                    <a:lnTo>
                      <a:pt x="299" y="39995"/>
                    </a:lnTo>
                    <a:lnTo>
                      <a:pt x="423" y="40095"/>
                    </a:lnTo>
                    <a:lnTo>
                      <a:pt x="597" y="40194"/>
                    </a:lnTo>
                    <a:lnTo>
                      <a:pt x="772" y="40244"/>
                    </a:lnTo>
                    <a:lnTo>
                      <a:pt x="971" y="40269"/>
                    </a:lnTo>
                    <a:lnTo>
                      <a:pt x="59321" y="40269"/>
                    </a:lnTo>
                    <a:lnTo>
                      <a:pt x="59520" y="40244"/>
                    </a:lnTo>
                    <a:lnTo>
                      <a:pt x="59719" y="40194"/>
                    </a:lnTo>
                    <a:lnTo>
                      <a:pt x="59868" y="40095"/>
                    </a:lnTo>
                    <a:lnTo>
                      <a:pt x="60017" y="39995"/>
                    </a:lnTo>
                    <a:lnTo>
                      <a:pt x="60142" y="39846"/>
                    </a:lnTo>
                    <a:lnTo>
                      <a:pt x="60216" y="39672"/>
                    </a:lnTo>
                    <a:lnTo>
                      <a:pt x="60266" y="39498"/>
                    </a:lnTo>
                    <a:lnTo>
                      <a:pt x="60291" y="39299"/>
                    </a:lnTo>
                    <a:lnTo>
                      <a:pt x="60291" y="970"/>
                    </a:lnTo>
                    <a:lnTo>
                      <a:pt x="60266" y="771"/>
                    </a:lnTo>
                    <a:lnTo>
                      <a:pt x="60216" y="597"/>
                    </a:lnTo>
                    <a:lnTo>
                      <a:pt x="60142" y="423"/>
                    </a:lnTo>
                    <a:lnTo>
                      <a:pt x="60017" y="274"/>
                    </a:lnTo>
                    <a:lnTo>
                      <a:pt x="59868" y="174"/>
                    </a:lnTo>
                    <a:lnTo>
                      <a:pt x="59719" y="75"/>
                    </a:lnTo>
                    <a:lnTo>
                      <a:pt x="59520" y="25"/>
                    </a:lnTo>
                    <a:lnTo>
                      <a:pt x="593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642331" y="2586781"/>
                <a:ext cx="1157941" cy="664626"/>
              </a:xfrm>
              <a:custGeom>
                <a:avLst/>
                <a:gdLst/>
                <a:ahLst/>
                <a:cxnLst/>
                <a:rect l="l" t="t" r="r" b="b"/>
                <a:pathLst>
                  <a:path w="56163" h="32236" extrusionOk="0">
                    <a:moveTo>
                      <a:pt x="1" y="1"/>
                    </a:moveTo>
                    <a:lnTo>
                      <a:pt x="1" y="32235"/>
                    </a:lnTo>
                    <a:lnTo>
                      <a:pt x="56163" y="32235"/>
                    </a:lnTo>
                    <a:lnTo>
                      <a:pt x="561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3642331" y="2649871"/>
                <a:ext cx="1157941" cy="62574"/>
              </a:xfrm>
              <a:custGeom>
                <a:avLst/>
                <a:gdLst/>
                <a:ahLst/>
                <a:cxnLst/>
                <a:rect l="l" t="t" r="r" b="b"/>
                <a:pathLst>
                  <a:path w="56163" h="3035" extrusionOk="0">
                    <a:moveTo>
                      <a:pt x="1" y="0"/>
                    </a:moveTo>
                    <a:lnTo>
                      <a:pt x="1" y="3034"/>
                    </a:lnTo>
                    <a:lnTo>
                      <a:pt x="56163" y="3034"/>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3642331" y="3130877"/>
                <a:ext cx="1157941" cy="16948"/>
              </a:xfrm>
              <a:custGeom>
                <a:avLst/>
                <a:gdLst/>
                <a:ahLst/>
                <a:cxnLst/>
                <a:rect l="l" t="t" r="r" b="b"/>
                <a:pathLst>
                  <a:path w="56163" h="822" extrusionOk="0">
                    <a:moveTo>
                      <a:pt x="1" y="0"/>
                    </a:moveTo>
                    <a:lnTo>
                      <a:pt x="1" y="821"/>
                    </a:lnTo>
                    <a:lnTo>
                      <a:pt x="56163" y="821"/>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3642331" y="3186771"/>
                <a:ext cx="1157941" cy="16432"/>
              </a:xfrm>
              <a:custGeom>
                <a:avLst/>
                <a:gdLst/>
                <a:ahLst/>
                <a:cxnLst/>
                <a:rect l="l" t="t" r="r" b="b"/>
                <a:pathLst>
                  <a:path w="56163" h="797" extrusionOk="0">
                    <a:moveTo>
                      <a:pt x="1" y="0"/>
                    </a:moveTo>
                    <a:lnTo>
                      <a:pt x="1" y="796"/>
                    </a:lnTo>
                    <a:lnTo>
                      <a:pt x="56163" y="796"/>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3711564" y="2784214"/>
                <a:ext cx="389238" cy="293346"/>
              </a:xfrm>
              <a:custGeom>
                <a:avLst/>
                <a:gdLst/>
                <a:ahLst/>
                <a:cxnLst/>
                <a:rect l="l" t="t" r="r" b="b"/>
                <a:pathLst>
                  <a:path w="18879" h="14228" extrusionOk="0">
                    <a:moveTo>
                      <a:pt x="1" y="1"/>
                    </a:moveTo>
                    <a:lnTo>
                      <a:pt x="1" y="14228"/>
                    </a:lnTo>
                    <a:lnTo>
                      <a:pt x="18879" y="14228"/>
                    </a:lnTo>
                    <a:lnTo>
                      <a:pt x="18879"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189498" y="2784214"/>
                <a:ext cx="540014" cy="11298"/>
              </a:xfrm>
              <a:custGeom>
                <a:avLst/>
                <a:gdLst/>
                <a:ahLst/>
                <a:cxnLst/>
                <a:rect l="l" t="t" r="r" b="b"/>
                <a:pathLst>
                  <a:path w="26192" h="548"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4189498" y="2823181"/>
                <a:ext cx="540014" cy="11319"/>
              </a:xfrm>
              <a:custGeom>
                <a:avLst/>
                <a:gdLst/>
                <a:ahLst/>
                <a:cxnLst/>
                <a:rect l="l" t="t" r="r" b="b"/>
                <a:pathLst>
                  <a:path w="26192" h="549"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4189498" y="2862169"/>
                <a:ext cx="361548" cy="11298"/>
              </a:xfrm>
              <a:custGeom>
                <a:avLst/>
                <a:gdLst/>
                <a:ahLst/>
                <a:cxnLst/>
                <a:rect l="l" t="t" r="r" b="b"/>
                <a:pathLst>
                  <a:path w="17536" h="548" extrusionOk="0">
                    <a:moveTo>
                      <a:pt x="1" y="0"/>
                    </a:moveTo>
                    <a:lnTo>
                      <a:pt x="1" y="547"/>
                    </a:lnTo>
                    <a:lnTo>
                      <a:pt x="17536" y="547"/>
                    </a:lnTo>
                    <a:lnTo>
                      <a:pt x="17536"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4189498" y="2901136"/>
                <a:ext cx="361548" cy="11298"/>
              </a:xfrm>
              <a:custGeom>
                <a:avLst/>
                <a:gdLst/>
                <a:ahLst/>
                <a:cxnLst/>
                <a:rect l="l" t="t" r="r" b="b"/>
                <a:pathLst>
                  <a:path w="17536" h="548"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5"/>
              <p:cNvSpPr/>
              <p:nvPr/>
            </p:nvSpPr>
            <p:spPr>
              <a:xfrm>
                <a:off x="4189498" y="2940103"/>
                <a:ext cx="361548" cy="11319"/>
              </a:xfrm>
              <a:custGeom>
                <a:avLst/>
                <a:gdLst/>
                <a:ahLst/>
                <a:cxnLst/>
                <a:rect l="l" t="t" r="r" b="b"/>
                <a:pathLst>
                  <a:path w="17536" h="549"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4616672" y="2862169"/>
                <a:ext cx="112840" cy="11298"/>
              </a:xfrm>
              <a:custGeom>
                <a:avLst/>
                <a:gdLst/>
                <a:ahLst/>
                <a:cxnLst/>
                <a:rect l="l" t="t" r="r" b="b"/>
                <a:pathLst>
                  <a:path w="5473" h="548" extrusionOk="0">
                    <a:moveTo>
                      <a:pt x="0" y="0"/>
                    </a:moveTo>
                    <a:lnTo>
                      <a:pt x="0" y="547"/>
                    </a:lnTo>
                    <a:lnTo>
                      <a:pt x="5472" y="547"/>
                    </a:lnTo>
                    <a:lnTo>
                      <a:pt x="5472"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4616672" y="2901136"/>
                <a:ext cx="112840" cy="11298"/>
              </a:xfrm>
              <a:custGeom>
                <a:avLst/>
                <a:gdLst/>
                <a:ahLst/>
                <a:cxnLst/>
                <a:rect l="l" t="t" r="r" b="b"/>
                <a:pathLst>
                  <a:path w="5473" h="548"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4616672" y="2940103"/>
                <a:ext cx="112840" cy="11319"/>
              </a:xfrm>
              <a:custGeom>
                <a:avLst/>
                <a:gdLst/>
                <a:ahLst/>
                <a:cxnLst/>
                <a:rect l="l" t="t" r="r" b="b"/>
                <a:pathLst>
                  <a:path w="5473" h="549"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4189498" y="2979091"/>
                <a:ext cx="540014" cy="11298"/>
              </a:xfrm>
              <a:custGeom>
                <a:avLst/>
                <a:gdLst/>
                <a:ahLst/>
                <a:cxnLst/>
                <a:rect l="l" t="t" r="r" b="b"/>
                <a:pathLst>
                  <a:path w="26192" h="548" extrusionOk="0">
                    <a:moveTo>
                      <a:pt x="1" y="0"/>
                    </a:moveTo>
                    <a:lnTo>
                      <a:pt x="1" y="547"/>
                    </a:lnTo>
                    <a:lnTo>
                      <a:pt x="26191" y="547"/>
                    </a:lnTo>
                    <a:lnTo>
                      <a:pt x="26191"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4189498" y="3018058"/>
                <a:ext cx="427195" cy="10783"/>
              </a:xfrm>
              <a:custGeom>
                <a:avLst/>
                <a:gdLst/>
                <a:ahLst/>
                <a:cxnLst/>
                <a:rect l="l" t="t" r="r" b="b"/>
                <a:pathLst>
                  <a:path w="20720" h="523" extrusionOk="0">
                    <a:moveTo>
                      <a:pt x="1" y="0"/>
                    </a:moveTo>
                    <a:lnTo>
                      <a:pt x="1" y="523"/>
                    </a:lnTo>
                    <a:lnTo>
                      <a:pt x="20719" y="523"/>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5"/>
              <p:cNvSpPr/>
              <p:nvPr/>
            </p:nvSpPr>
            <p:spPr>
              <a:xfrm>
                <a:off x="4189498" y="3066262"/>
                <a:ext cx="427195" cy="11298"/>
              </a:xfrm>
              <a:custGeom>
                <a:avLst/>
                <a:gdLst/>
                <a:ahLst/>
                <a:cxnLst/>
                <a:rect l="l" t="t" r="r" b="b"/>
                <a:pathLst>
                  <a:path w="20720" h="548" extrusionOk="0">
                    <a:moveTo>
                      <a:pt x="1" y="0"/>
                    </a:moveTo>
                    <a:lnTo>
                      <a:pt x="1" y="548"/>
                    </a:lnTo>
                    <a:lnTo>
                      <a:pt x="20719" y="548"/>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a:off x="1268961" y="2030913"/>
                <a:ext cx="410268" cy="256935"/>
              </a:xfrm>
              <a:custGeom>
                <a:avLst/>
                <a:gdLst/>
                <a:ahLst/>
                <a:cxnLst/>
                <a:rect l="l" t="t" r="r" b="b"/>
                <a:pathLst>
                  <a:path w="19899" h="12462" extrusionOk="0">
                    <a:moveTo>
                      <a:pt x="1" y="0"/>
                    </a:moveTo>
                    <a:lnTo>
                      <a:pt x="1" y="12461"/>
                    </a:lnTo>
                    <a:lnTo>
                      <a:pt x="19899" y="12461"/>
                    </a:lnTo>
                    <a:lnTo>
                      <a:pt x="19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1299743" y="2243211"/>
                <a:ext cx="121045" cy="153848"/>
              </a:xfrm>
              <a:custGeom>
                <a:avLst/>
                <a:gdLst/>
                <a:ahLst/>
                <a:cxnLst/>
                <a:rect l="l" t="t" r="r" b="b"/>
                <a:pathLst>
                  <a:path w="5871" h="7462" extrusionOk="0">
                    <a:moveTo>
                      <a:pt x="5870" y="0"/>
                    </a:moveTo>
                    <a:lnTo>
                      <a:pt x="0" y="722"/>
                    </a:lnTo>
                    <a:lnTo>
                      <a:pt x="0" y="7462"/>
                    </a:lnTo>
                    <a:lnTo>
                      <a:pt x="58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1400253" y="2070395"/>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a:off x="1517670" y="2121155"/>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1517670" y="2172431"/>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1400253" y="2223212"/>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997696" y="1942196"/>
                <a:ext cx="478470" cy="299490"/>
              </a:xfrm>
              <a:custGeom>
                <a:avLst/>
                <a:gdLst/>
                <a:ahLst/>
                <a:cxnLst/>
                <a:rect l="l" t="t" r="r" b="b"/>
                <a:pathLst>
                  <a:path w="23207" h="14526" extrusionOk="0">
                    <a:moveTo>
                      <a:pt x="0" y="0"/>
                    </a:moveTo>
                    <a:lnTo>
                      <a:pt x="0" y="14526"/>
                    </a:lnTo>
                    <a:lnTo>
                      <a:pt x="23206" y="14526"/>
                    </a:lnTo>
                    <a:lnTo>
                      <a:pt x="232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1033591" y="2189358"/>
                <a:ext cx="141560" cy="179496"/>
              </a:xfrm>
              <a:custGeom>
                <a:avLst/>
                <a:gdLst/>
                <a:ahLst/>
                <a:cxnLst/>
                <a:rect l="l" t="t" r="r" b="b"/>
                <a:pathLst>
                  <a:path w="6866" h="8706" extrusionOk="0">
                    <a:moveTo>
                      <a:pt x="6865" y="1"/>
                    </a:moveTo>
                    <a:lnTo>
                      <a:pt x="0" y="821"/>
                    </a:lnTo>
                    <a:lnTo>
                      <a:pt x="0" y="8706"/>
                    </a:lnTo>
                    <a:lnTo>
                      <a:pt x="68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1058724" y="1987822"/>
                <a:ext cx="356415" cy="18494"/>
              </a:xfrm>
              <a:custGeom>
                <a:avLst/>
                <a:gdLst/>
                <a:ahLst/>
                <a:cxnLst/>
                <a:rect l="l" t="t" r="r" b="b"/>
                <a:pathLst>
                  <a:path w="17287" h="897" extrusionOk="0">
                    <a:moveTo>
                      <a:pt x="0" y="1"/>
                    </a:moveTo>
                    <a:lnTo>
                      <a:pt x="0" y="896"/>
                    </a:lnTo>
                    <a:lnTo>
                      <a:pt x="17286" y="896"/>
                    </a:lnTo>
                    <a:lnTo>
                      <a:pt x="172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1243333" y="2047304"/>
                <a:ext cx="171806" cy="18494"/>
              </a:xfrm>
              <a:custGeom>
                <a:avLst/>
                <a:gdLst/>
                <a:ahLst/>
                <a:cxnLst/>
                <a:rect l="l" t="t" r="r" b="b"/>
                <a:pathLst>
                  <a:path w="8333" h="897" extrusionOk="0">
                    <a:moveTo>
                      <a:pt x="0" y="1"/>
                    </a:moveTo>
                    <a:lnTo>
                      <a:pt x="0" y="896"/>
                    </a:lnTo>
                    <a:lnTo>
                      <a:pt x="8332" y="896"/>
                    </a:lnTo>
                    <a:lnTo>
                      <a:pt x="8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1243333" y="2106290"/>
                <a:ext cx="171806" cy="18989"/>
              </a:xfrm>
              <a:custGeom>
                <a:avLst/>
                <a:gdLst/>
                <a:ahLst/>
                <a:cxnLst/>
                <a:rect l="l" t="t" r="r" b="b"/>
                <a:pathLst>
                  <a:path w="8333" h="921" extrusionOk="0">
                    <a:moveTo>
                      <a:pt x="0" y="0"/>
                    </a:moveTo>
                    <a:lnTo>
                      <a:pt x="0" y="921"/>
                    </a:lnTo>
                    <a:lnTo>
                      <a:pt x="8332" y="921"/>
                    </a:lnTo>
                    <a:lnTo>
                      <a:pt x="83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a:off x="1058724" y="2047304"/>
                <a:ext cx="134880" cy="18494"/>
              </a:xfrm>
              <a:custGeom>
                <a:avLst/>
                <a:gdLst/>
                <a:ahLst/>
                <a:cxnLst/>
                <a:rect l="l" t="t" r="r" b="b"/>
                <a:pathLst>
                  <a:path w="6542" h="897" extrusionOk="0">
                    <a:moveTo>
                      <a:pt x="0" y="1"/>
                    </a:moveTo>
                    <a:lnTo>
                      <a:pt x="0" y="896"/>
                    </a:lnTo>
                    <a:lnTo>
                      <a:pt x="6542" y="896"/>
                    </a:lnTo>
                    <a:lnTo>
                      <a:pt x="6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1058724" y="2106290"/>
                <a:ext cx="134880" cy="18989"/>
              </a:xfrm>
              <a:custGeom>
                <a:avLst/>
                <a:gdLst/>
                <a:ahLst/>
                <a:cxnLst/>
                <a:rect l="l" t="t" r="r" b="b"/>
                <a:pathLst>
                  <a:path w="6542" h="921" extrusionOk="0">
                    <a:moveTo>
                      <a:pt x="0" y="0"/>
                    </a:moveTo>
                    <a:lnTo>
                      <a:pt x="0" y="921"/>
                    </a:lnTo>
                    <a:lnTo>
                      <a:pt x="6542" y="921"/>
                    </a:lnTo>
                    <a:lnTo>
                      <a:pt x="6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1058724" y="2165772"/>
                <a:ext cx="356415" cy="18473"/>
              </a:xfrm>
              <a:custGeom>
                <a:avLst/>
                <a:gdLst/>
                <a:ahLst/>
                <a:cxnLst/>
                <a:rect l="l" t="t" r="r" b="b"/>
                <a:pathLst>
                  <a:path w="17287" h="896" extrusionOk="0">
                    <a:moveTo>
                      <a:pt x="0" y="0"/>
                    </a:moveTo>
                    <a:lnTo>
                      <a:pt x="0" y="896"/>
                    </a:lnTo>
                    <a:lnTo>
                      <a:pt x="17286" y="896"/>
                    </a:lnTo>
                    <a:lnTo>
                      <a:pt x="172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1506392" y="2733969"/>
                <a:ext cx="62595" cy="62574"/>
              </a:xfrm>
              <a:custGeom>
                <a:avLst/>
                <a:gdLst/>
                <a:ahLst/>
                <a:cxnLst/>
                <a:rect l="l" t="t" r="r" b="b"/>
                <a:pathLst>
                  <a:path w="3036" h="3035" fill="none" extrusionOk="0">
                    <a:moveTo>
                      <a:pt x="1" y="1517"/>
                    </a:moveTo>
                    <a:lnTo>
                      <a:pt x="1" y="1517"/>
                    </a:lnTo>
                    <a:lnTo>
                      <a:pt x="1" y="1368"/>
                    </a:lnTo>
                    <a:lnTo>
                      <a:pt x="26" y="1219"/>
                    </a:lnTo>
                    <a:lnTo>
                      <a:pt x="50" y="1070"/>
                    </a:lnTo>
                    <a:lnTo>
                      <a:pt x="100" y="920"/>
                    </a:lnTo>
                    <a:lnTo>
                      <a:pt x="249" y="672"/>
                    </a:lnTo>
                    <a:lnTo>
                      <a:pt x="448" y="448"/>
                    </a:lnTo>
                    <a:lnTo>
                      <a:pt x="672" y="249"/>
                    </a:lnTo>
                    <a:lnTo>
                      <a:pt x="921" y="100"/>
                    </a:lnTo>
                    <a:lnTo>
                      <a:pt x="1070" y="50"/>
                    </a:lnTo>
                    <a:lnTo>
                      <a:pt x="1219" y="25"/>
                    </a:lnTo>
                    <a:lnTo>
                      <a:pt x="1369" y="0"/>
                    </a:lnTo>
                    <a:lnTo>
                      <a:pt x="1518" y="0"/>
                    </a:lnTo>
                    <a:lnTo>
                      <a:pt x="1518" y="0"/>
                    </a:lnTo>
                    <a:lnTo>
                      <a:pt x="1667" y="0"/>
                    </a:lnTo>
                    <a:lnTo>
                      <a:pt x="1816" y="25"/>
                    </a:lnTo>
                    <a:lnTo>
                      <a:pt x="1966" y="50"/>
                    </a:lnTo>
                    <a:lnTo>
                      <a:pt x="2115" y="100"/>
                    </a:lnTo>
                    <a:lnTo>
                      <a:pt x="2364" y="249"/>
                    </a:lnTo>
                    <a:lnTo>
                      <a:pt x="2587" y="448"/>
                    </a:lnTo>
                    <a:lnTo>
                      <a:pt x="2786" y="672"/>
                    </a:lnTo>
                    <a:lnTo>
                      <a:pt x="2936" y="920"/>
                    </a:lnTo>
                    <a:lnTo>
                      <a:pt x="2985" y="1070"/>
                    </a:lnTo>
                    <a:lnTo>
                      <a:pt x="3010" y="1219"/>
                    </a:lnTo>
                    <a:lnTo>
                      <a:pt x="3035" y="1368"/>
                    </a:lnTo>
                    <a:lnTo>
                      <a:pt x="3035" y="1517"/>
                    </a:lnTo>
                    <a:lnTo>
                      <a:pt x="3035" y="1517"/>
                    </a:lnTo>
                    <a:lnTo>
                      <a:pt x="3035" y="1667"/>
                    </a:lnTo>
                    <a:lnTo>
                      <a:pt x="3010" y="1816"/>
                    </a:lnTo>
                    <a:lnTo>
                      <a:pt x="2985" y="1965"/>
                    </a:lnTo>
                    <a:lnTo>
                      <a:pt x="2936" y="2114"/>
                    </a:lnTo>
                    <a:lnTo>
                      <a:pt x="2786" y="2363"/>
                    </a:lnTo>
                    <a:lnTo>
                      <a:pt x="2587" y="2587"/>
                    </a:lnTo>
                    <a:lnTo>
                      <a:pt x="2364" y="2786"/>
                    </a:lnTo>
                    <a:lnTo>
                      <a:pt x="2115" y="2910"/>
                    </a:lnTo>
                    <a:lnTo>
                      <a:pt x="1966" y="2985"/>
                    </a:lnTo>
                    <a:lnTo>
                      <a:pt x="1816" y="3010"/>
                    </a:lnTo>
                    <a:lnTo>
                      <a:pt x="1667" y="3035"/>
                    </a:lnTo>
                    <a:lnTo>
                      <a:pt x="1518" y="3035"/>
                    </a:lnTo>
                    <a:lnTo>
                      <a:pt x="1518" y="3035"/>
                    </a:lnTo>
                    <a:lnTo>
                      <a:pt x="1369" y="3035"/>
                    </a:lnTo>
                    <a:lnTo>
                      <a:pt x="1219" y="3010"/>
                    </a:lnTo>
                    <a:lnTo>
                      <a:pt x="1070" y="2985"/>
                    </a:lnTo>
                    <a:lnTo>
                      <a:pt x="921" y="2910"/>
                    </a:lnTo>
                    <a:lnTo>
                      <a:pt x="672" y="2786"/>
                    </a:lnTo>
                    <a:lnTo>
                      <a:pt x="448" y="2587"/>
                    </a:lnTo>
                    <a:lnTo>
                      <a:pt x="249" y="2363"/>
                    </a:lnTo>
                    <a:lnTo>
                      <a:pt x="100" y="2114"/>
                    </a:lnTo>
                    <a:lnTo>
                      <a:pt x="50" y="1965"/>
                    </a:lnTo>
                    <a:lnTo>
                      <a:pt x="26" y="1816"/>
                    </a:lnTo>
                    <a:lnTo>
                      <a:pt x="1" y="1667"/>
                    </a:lnTo>
                    <a:lnTo>
                      <a:pt x="1" y="1517"/>
                    </a:lnTo>
                    <a:lnTo>
                      <a:pt x="1"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1411015" y="2328341"/>
                <a:ext cx="126674" cy="405649"/>
              </a:xfrm>
              <a:custGeom>
                <a:avLst/>
                <a:gdLst/>
                <a:ahLst/>
                <a:cxnLst/>
                <a:rect l="l" t="t" r="r" b="b"/>
                <a:pathLst>
                  <a:path w="6144" h="19675" fill="none" extrusionOk="0">
                    <a:moveTo>
                      <a:pt x="0" y="0"/>
                    </a:moveTo>
                    <a:lnTo>
                      <a:pt x="0" y="8482"/>
                    </a:lnTo>
                    <a:lnTo>
                      <a:pt x="6144" y="11615"/>
                    </a:lnTo>
                    <a:lnTo>
                      <a:pt x="6144" y="19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1466909" y="2287827"/>
                <a:ext cx="46183" cy="387691"/>
              </a:xfrm>
              <a:custGeom>
                <a:avLst/>
                <a:gdLst/>
                <a:ahLst/>
                <a:cxnLst/>
                <a:rect l="l" t="t" r="r" b="b"/>
                <a:pathLst>
                  <a:path w="2240" h="18804" fill="none" extrusionOk="0">
                    <a:moveTo>
                      <a:pt x="1" y="18804"/>
                    </a:moveTo>
                    <a:lnTo>
                      <a:pt x="1" y="8929"/>
                    </a:lnTo>
                    <a:lnTo>
                      <a:pt x="2239" y="7512"/>
                    </a:lnTo>
                    <a:lnTo>
                      <a:pt x="2239"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1466909" y="2749350"/>
                <a:ext cx="21" cy="157456"/>
              </a:xfrm>
              <a:custGeom>
                <a:avLst/>
                <a:gdLst/>
                <a:ahLst/>
                <a:cxnLst/>
                <a:rect l="l" t="t" r="r" b="b"/>
                <a:pathLst>
                  <a:path w="1" h="7637" fill="none" extrusionOk="0">
                    <a:moveTo>
                      <a:pt x="1" y="0"/>
                    </a:moveTo>
                    <a:lnTo>
                      <a:pt x="1" y="7636"/>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1466909" y="2983689"/>
                <a:ext cx="21" cy="54904"/>
              </a:xfrm>
              <a:custGeom>
                <a:avLst/>
                <a:gdLst/>
                <a:ahLst/>
                <a:cxnLst/>
                <a:rect l="l" t="t" r="r" b="b"/>
                <a:pathLst>
                  <a:path w="1" h="2663" fill="none" extrusionOk="0">
                    <a:moveTo>
                      <a:pt x="1" y="1"/>
                    </a:moveTo>
                    <a:lnTo>
                      <a:pt x="1" y="2662"/>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15"/>
            <p:cNvSpPr/>
            <p:nvPr/>
          </p:nvSpPr>
          <p:spPr>
            <a:xfrm>
              <a:off x="2897110" y="1017082"/>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1125181" y="1473122"/>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790781" y="3096605"/>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4107158" y="1563464"/>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5"/>
            <p:cNvSpPr/>
            <p:nvPr/>
          </p:nvSpPr>
          <p:spPr>
            <a:xfrm>
              <a:off x="4739527" y="2628883"/>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5"/>
            <p:cNvSpPr/>
            <p:nvPr/>
          </p:nvSpPr>
          <p:spPr>
            <a:xfrm>
              <a:off x="3998124" y="4018260"/>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grpSp>
        <p:nvGrpSpPr>
          <p:cNvPr id="513" name="Google Shape;513;p23"/>
          <p:cNvGrpSpPr/>
          <p:nvPr/>
        </p:nvGrpSpPr>
        <p:grpSpPr>
          <a:xfrm>
            <a:off x="5156610" y="1088026"/>
            <a:ext cx="3598044" cy="3643748"/>
            <a:chOff x="457200" y="1485900"/>
            <a:chExt cx="3205384" cy="3246100"/>
          </a:xfrm>
        </p:grpSpPr>
        <p:sp>
          <p:nvSpPr>
            <p:cNvPr id="514" name="Google Shape;514;p23"/>
            <p:cNvSpPr/>
            <p:nvPr/>
          </p:nvSpPr>
          <p:spPr>
            <a:xfrm>
              <a:off x="457200" y="4516621"/>
              <a:ext cx="1920994" cy="173515"/>
            </a:xfrm>
            <a:custGeom>
              <a:avLst/>
              <a:gdLst/>
              <a:ahLst/>
              <a:cxnLst/>
              <a:rect l="l" t="t" r="r" b="b"/>
              <a:pathLst>
                <a:path w="47517" h="4292" extrusionOk="0">
                  <a:moveTo>
                    <a:pt x="23754" y="1"/>
                  </a:moveTo>
                  <a:lnTo>
                    <a:pt x="21330" y="10"/>
                  </a:lnTo>
                  <a:lnTo>
                    <a:pt x="18965" y="49"/>
                  </a:lnTo>
                  <a:lnTo>
                    <a:pt x="16695" y="97"/>
                  </a:lnTo>
                  <a:lnTo>
                    <a:pt x="14511" y="173"/>
                  </a:lnTo>
                  <a:lnTo>
                    <a:pt x="12432" y="259"/>
                  </a:lnTo>
                  <a:lnTo>
                    <a:pt x="11436" y="317"/>
                  </a:lnTo>
                  <a:lnTo>
                    <a:pt x="10469" y="365"/>
                  </a:lnTo>
                  <a:lnTo>
                    <a:pt x="9540" y="432"/>
                  </a:lnTo>
                  <a:lnTo>
                    <a:pt x="8639" y="489"/>
                  </a:lnTo>
                  <a:lnTo>
                    <a:pt x="7777" y="556"/>
                  </a:lnTo>
                  <a:lnTo>
                    <a:pt x="6954" y="633"/>
                  </a:lnTo>
                  <a:lnTo>
                    <a:pt x="6168" y="710"/>
                  </a:lnTo>
                  <a:lnTo>
                    <a:pt x="5421" y="786"/>
                  </a:lnTo>
                  <a:lnTo>
                    <a:pt x="4722" y="863"/>
                  </a:lnTo>
                  <a:lnTo>
                    <a:pt x="4052" y="949"/>
                  </a:lnTo>
                  <a:lnTo>
                    <a:pt x="3439" y="1035"/>
                  </a:lnTo>
                  <a:lnTo>
                    <a:pt x="2864" y="1121"/>
                  </a:lnTo>
                  <a:lnTo>
                    <a:pt x="2337" y="1217"/>
                  </a:lnTo>
                  <a:lnTo>
                    <a:pt x="1868" y="1313"/>
                  </a:lnTo>
                  <a:lnTo>
                    <a:pt x="1437" y="1409"/>
                  </a:lnTo>
                  <a:lnTo>
                    <a:pt x="1063" y="1514"/>
                  </a:lnTo>
                  <a:lnTo>
                    <a:pt x="747" y="1610"/>
                  </a:lnTo>
                  <a:lnTo>
                    <a:pt x="479" y="1715"/>
                  </a:lnTo>
                  <a:lnTo>
                    <a:pt x="364" y="1773"/>
                  </a:lnTo>
                  <a:lnTo>
                    <a:pt x="268" y="1821"/>
                  </a:lnTo>
                  <a:lnTo>
                    <a:pt x="192" y="1878"/>
                  </a:lnTo>
                  <a:lnTo>
                    <a:pt x="125" y="1926"/>
                  </a:lnTo>
                  <a:lnTo>
                    <a:pt x="67" y="1984"/>
                  </a:lnTo>
                  <a:lnTo>
                    <a:pt x="29" y="2041"/>
                  </a:lnTo>
                  <a:lnTo>
                    <a:pt x="10" y="2098"/>
                  </a:lnTo>
                  <a:lnTo>
                    <a:pt x="0" y="2146"/>
                  </a:lnTo>
                  <a:lnTo>
                    <a:pt x="10" y="2204"/>
                  </a:lnTo>
                  <a:lnTo>
                    <a:pt x="29" y="2261"/>
                  </a:lnTo>
                  <a:lnTo>
                    <a:pt x="67" y="2319"/>
                  </a:lnTo>
                  <a:lnTo>
                    <a:pt x="125" y="2367"/>
                  </a:lnTo>
                  <a:lnTo>
                    <a:pt x="192" y="2424"/>
                  </a:lnTo>
                  <a:lnTo>
                    <a:pt x="268" y="2472"/>
                  </a:lnTo>
                  <a:lnTo>
                    <a:pt x="364" y="2529"/>
                  </a:lnTo>
                  <a:lnTo>
                    <a:pt x="479" y="2577"/>
                  </a:lnTo>
                  <a:lnTo>
                    <a:pt x="747" y="2683"/>
                  </a:lnTo>
                  <a:lnTo>
                    <a:pt x="1063" y="2788"/>
                  </a:lnTo>
                  <a:lnTo>
                    <a:pt x="1437" y="2884"/>
                  </a:lnTo>
                  <a:lnTo>
                    <a:pt x="1868" y="2989"/>
                  </a:lnTo>
                  <a:lnTo>
                    <a:pt x="2337" y="3075"/>
                  </a:lnTo>
                  <a:lnTo>
                    <a:pt x="2864" y="3171"/>
                  </a:lnTo>
                  <a:lnTo>
                    <a:pt x="3439" y="3257"/>
                  </a:lnTo>
                  <a:lnTo>
                    <a:pt x="4052" y="3353"/>
                  </a:lnTo>
                  <a:lnTo>
                    <a:pt x="4722" y="3430"/>
                  </a:lnTo>
                  <a:lnTo>
                    <a:pt x="5421" y="3516"/>
                  </a:lnTo>
                  <a:lnTo>
                    <a:pt x="6168" y="3593"/>
                  </a:lnTo>
                  <a:lnTo>
                    <a:pt x="6954" y="3669"/>
                  </a:lnTo>
                  <a:lnTo>
                    <a:pt x="7777" y="3736"/>
                  </a:lnTo>
                  <a:lnTo>
                    <a:pt x="8639" y="3803"/>
                  </a:lnTo>
                  <a:lnTo>
                    <a:pt x="9540" y="3870"/>
                  </a:lnTo>
                  <a:lnTo>
                    <a:pt x="10469" y="3928"/>
                  </a:lnTo>
                  <a:lnTo>
                    <a:pt x="11436" y="3985"/>
                  </a:lnTo>
                  <a:lnTo>
                    <a:pt x="12432" y="4033"/>
                  </a:lnTo>
                  <a:lnTo>
                    <a:pt x="14511" y="4129"/>
                  </a:lnTo>
                  <a:lnTo>
                    <a:pt x="16695" y="4196"/>
                  </a:lnTo>
                  <a:lnTo>
                    <a:pt x="18965" y="4254"/>
                  </a:lnTo>
                  <a:lnTo>
                    <a:pt x="21330" y="4282"/>
                  </a:lnTo>
                  <a:lnTo>
                    <a:pt x="23754" y="4292"/>
                  </a:lnTo>
                  <a:lnTo>
                    <a:pt x="26187" y="4282"/>
                  </a:lnTo>
                  <a:lnTo>
                    <a:pt x="28543" y="4254"/>
                  </a:lnTo>
                  <a:lnTo>
                    <a:pt x="30822" y="4196"/>
                  </a:lnTo>
                  <a:lnTo>
                    <a:pt x="33006" y="4129"/>
                  </a:lnTo>
                  <a:lnTo>
                    <a:pt x="35085" y="4033"/>
                  </a:lnTo>
                  <a:lnTo>
                    <a:pt x="36071" y="3985"/>
                  </a:lnTo>
                  <a:lnTo>
                    <a:pt x="37038" y="3928"/>
                  </a:lnTo>
                  <a:lnTo>
                    <a:pt x="37968" y="3870"/>
                  </a:lnTo>
                  <a:lnTo>
                    <a:pt x="38868" y="3803"/>
                  </a:lnTo>
                  <a:lnTo>
                    <a:pt x="39730" y="3736"/>
                  </a:lnTo>
                  <a:lnTo>
                    <a:pt x="40554" y="3669"/>
                  </a:lnTo>
                  <a:lnTo>
                    <a:pt x="41339" y="3593"/>
                  </a:lnTo>
                  <a:lnTo>
                    <a:pt x="42086" y="3516"/>
                  </a:lnTo>
                  <a:lnTo>
                    <a:pt x="42795" y="3430"/>
                  </a:lnTo>
                  <a:lnTo>
                    <a:pt x="43456" y="3353"/>
                  </a:lnTo>
                  <a:lnTo>
                    <a:pt x="44078" y="3257"/>
                  </a:lnTo>
                  <a:lnTo>
                    <a:pt x="44643" y="3171"/>
                  </a:lnTo>
                  <a:lnTo>
                    <a:pt x="45170" y="3075"/>
                  </a:lnTo>
                  <a:lnTo>
                    <a:pt x="45649" y="2989"/>
                  </a:lnTo>
                  <a:lnTo>
                    <a:pt x="46071" y="2884"/>
                  </a:lnTo>
                  <a:lnTo>
                    <a:pt x="46444" y="2788"/>
                  </a:lnTo>
                  <a:lnTo>
                    <a:pt x="46770" y="2683"/>
                  </a:lnTo>
                  <a:lnTo>
                    <a:pt x="47028" y="2577"/>
                  </a:lnTo>
                  <a:lnTo>
                    <a:pt x="47143" y="2529"/>
                  </a:lnTo>
                  <a:lnTo>
                    <a:pt x="47239" y="2472"/>
                  </a:lnTo>
                  <a:lnTo>
                    <a:pt x="47325" y="2424"/>
                  </a:lnTo>
                  <a:lnTo>
                    <a:pt x="47392" y="2367"/>
                  </a:lnTo>
                  <a:lnTo>
                    <a:pt x="47450" y="2319"/>
                  </a:lnTo>
                  <a:lnTo>
                    <a:pt x="47488" y="2261"/>
                  </a:lnTo>
                  <a:lnTo>
                    <a:pt x="47507" y="2204"/>
                  </a:lnTo>
                  <a:lnTo>
                    <a:pt x="47517" y="2146"/>
                  </a:lnTo>
                  <a:lnTo>
                    <a:pt x="47507" y="2098"/>
                  </a:lnTo>
                  <a:lnTo>
                    <a:pt x="47488" y="2041"/>
                  </a:lnTo>
                  <a:lnTo>
                    <a:pt x="47450" y="1984"/>
                  </a:lnTo>
                  <a:lnTo>
                    <a:pt x="47392" y="1926"/>
                  </a:lnTo>
                  <a:lnTo>
                    <a:pt x="47325" y="1878"/>
                  </a:lnTo>
                  <a:lnTo>
                    <a:pt x="47239" y="1821"/>
                  </a:lnTo>
                  <a:lnTo>
                    <a:pt x="47143" y="1773"/>
                  </a:lnTo>
                  <a:lnTo>
                    <a:pt x="47028" y="1715"/>
                  </a:lnTo>
                  <a:lnTo>
                    <a:pt x="46770" y="1610"/>
                  </a:lnTo>
                  <a:lnTo>
                    <a:pt x="46444" y="1514"/>
                  </a:lnTo>
                  <a:lnTo>
                    <a:pt x="46071" y="1409"/>
                  </a:lnTo>
                  <a:lnTo>
                    <a:pt x="45649" y="1313"/>
                  </a:lnTo>
                  <a:lnTo>
                    <a:pt x="45170" y="1217"/>
                  </a:lnTo>
                  <a:lnTo>
                    <a:pt x="44643" y="1121"/>
                  </a:lnTo>
                  <a:lnTo>
                    <a:pt x="44078" y="1035"/>
                  </a:lnTo>
                  <a:lnTo>
                    <a:pt x="43456" y="949"/>
                  </a:lnTo>
                  <a:lnTo>
                    <a:pt x="42795" y="863"/>
                  </a:lnTo>
                  <a:lnTo>
                    <a:pt x="42086" y="786"/>
                  </a:lnTo>
                  <a:lnTo>
                    <a:pt x="41339" y="710"/>
                  </a:lnTo>
                  <a:lnTo>
                    <a:pt x="40554" y="633"/>
                  </a:lnTo>
                  <a:lnTo>
                    <a:pt x="39730" y="556"/>
                  </a:lnTo>
                  <a:lnTo>
                    <a:pt x="38868" y="489"/>
                  </a:lnTo>
                  <a:lnTo>
                    <a:pt x="37968" y="432"/>
                  </a:lnTo>
                  <a:lnTo>
                    <a:pt x="37038" y="365"/>
                  </a:lnTo>
                  <a:lnTo>
                    <a:pt x="36071" y="317"/>
                  </a:lnTo>
                  <a:lnTo>
                    <a:pt x="35085" y="259"/>
                  </a:lnTo>
                  <a:lnTo>
                    <a:pt x="33006" y="173"/>
                  </a:lnTo>
                  <a:lnTo>
                    <a:pt x="30822" y="97"/>
                  </a:lnTo>
                  <a:lnTo>
                    <a:pt x="28543" y="49"/>
                  </a:lnTo>
                  <a:lnTo>
                    <a:pt x="26187" y="10"/>
                  </a:lnTo>
                  <a:lnTo>
                    <a:pt x="23754"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3"/>
            <p:cNvSpPr/>
            <p:nvPr/>
          </p:nvSpPr>
          <p:spPr>
            <a:xfrm>
              <a:off x="2360341" y="2998390"/>
              <a:ext cx="417454" cy="50373"/>
            </a:xfrm>
            <a:custGeom>
              <a:avLst/>
              <a:gdLst/>
              <a:ahLst/>
              <a:cxnLst/>
              <a:rect l="l" t="t" r="r" b="b"/>
              <a:pathLst>
                <a:path w="10326" h="1246" extrusionOk="0">
                  <a:moveTo>
                    <a:pt x="565" y="0"/>
                  </a:moveTo>
                  <a:lnTo>
                    <a:pt x="498" y="10"/>
                  </a:lnTo>
                  <a:lnTo>
                    <a:pt x="441" y="29"/>
                  </a:lnTo>
                  <a:lnTo>
                    <a:pt x="383" y="48"/>
                  </a:lnTo>
                  <a:lnTo>
                    <a:pt x="326" y="67"/>
                  </a:lnTo>
                  <a:lnTo>
                    <a:pt x="278" y="105"/>
                  </a:lnTo>
                  <a:lnTo>
                    <a:pt x="182" y="182"/>
                  </a:lnTo>
                  <a:lnTo>
                    <a:pt x="106" y="268"/>
                  </a:lnTo>
                  <a:lnTo>
                    <a:pt x="77" y="326"/>
                  </a:lnTo>
                  <a:lnTo>
                    <a:pt x="48" y="374"/>
                  </a:lnTo>
                  <a:lnTo>
                    <a:pt x="29" y="431"/>
                  </a:lnTo>
                  <a:lnTo>
                    <a:pt x="19" y="489"/>
                  </a:lnTo>
                  <a:lnTo>
                    <a:pt x="10" y="556"/>
                  </a:lnTo>
                  <a:lnTo>
                    <a:pt x="0" y="623"/>
                  </a:lnTo>
                  <a:lnTo>
                    <a:pt x="10" y="680"/>
                  </a:lnTo>
                  <a:lnTo>
                    <a:pt x="19" y="747"/>
                  </a:lnTo>
                  <a:lnTo>
                    <a:pt x="29" y="805"/>
                  </a:lnTo>
                  <a:lnTo>
                    <a:pt x="48" y="862"/>
                  </a:lnTo>
                  <a:lnTo>
                    <a:pt x="77" y="920"/>
                  </a:lnTo>
                  <a:lnTo>
                    <a:pt x="106" y="967"/>
                  </a:lnTo>
                  <a:lnTo>
                    <a:pt x="182" y="1063"/>
                  </a:lnTo>
                  <a:lnTo>
                    <a:pt x="278" y="1130"/>
                  </a:lnTo>
                  <a:lnTo>
                    <a:pt x="326" y="1169"/>
                  </a:lnTo>
                  <a:lnTo>
                    <a:pt x="383" y="1188"/>
                  </a:lnTo>
                  <a:lnTo>
                    <a:pt x="441" y="1216"/>
                  </a:lnTo>
                  <a:lnTo>
                    <a:pt x="498" y="1226"/>
                  </a:lnTo>
                  <a:lnTo>
                    <a:pt x="565" y="1236"/>
                  </a:lnTo>
                  <a:lnTo>
                    <a:pt x="623" y="1245"/>
                  </a:lnTo>
                  <a:lnTo>
                    <a:pt x="9703" y="1245"/>
                  </a:lnTo>
                  <a:lnTo>
                    <a:pt x="9770" y="1236"/>
                  </a:lnTo>
                  <a:lnTo>
                    <a:pt x="9837" y="1226"/>
                  </a:lnTo>
                  <a:lnTo>
                    <a:pt x="9894" y="1216"/>
                  </a:lnTo>
                  <a:lnTo>
                    <a:pt x="9952" y="1188"/>
                  </a:lnTo>
                  <a:lnTo>
                    <a:pt x="10000" y="1169"/>
                  </a:lnTo>
                  <a:lnTo>
                    <a:pt x="10057" y="1130"/>
                  </a:lnTo>
                  <a:lnTo>
                    <a:pt x="10144" y="1063"/>
                  </a:lnTo>
                  <a:lnTo>
                    <a:pt x="10220" y="967"/>
                  </a:lnTo>
                  <a:lnTo>
                    <a:pt x="10258" y="920"/>
                  </a:lnTo>
                  <a:lnTo>
                    <a:pt x="10278" y="862"/>
                  </a:lnTo>
                  <a:lnTo>
                    <a:pt x="10297" y="805"/>
                  </a:lnTo>
                  <a:lnTo>
                    <a:pt x="10316" y="747"/>
                  </a:lnTo>
                  <a:lnTo>
                    <a:pt x="10326" y="680"/>
                  </a:lnTo>
                  <a:lnTo>
                    <a:pt x="10326" y="623"/>
                  </a:lnTo>
                  <a:lnTo>
                    <a:pt x="10326" y="556"/>
                  </a:lnTo>
                  <a:lnTo>
                    <a:pt x="10316" y="489"/>
                  </a:lnTo>
                  <a:lnTo>
                    <a:pt x="10297" y="431"/>
                  </a:lnTo>
                  <a:lnTo>
                    <a:pt x="10278" y="374"/>
                  </a:lnTo>
                  <a:lnTo>
                    <a:pt x="10258" y="326"/>
                  </a:lnTo>
                  <a:lnTo>
                    <a:pt x="10220" y="268"/>
                  </a:lnTo>
                  <a:lnTo>
                    <a:pt x="10144" y="182"/>
                  </a:lnTo>
                  <a:lnTo>
                    <a:pt x="10057" y="105"/>
                  </a:lnTo>
                  <a:lnTo>
                    <a:pt x="10000" y="67"/>
                  </a:lnTo>
                  <a:lnTo>
                    <a:pt x="9952" y="48"/>
                  </a:lnTo>
                  <a:lnTo>
                    <a:pt x="9894" y="29"/>
                  </a:lnTo>
                  <a:lnTo>
                    <a:pt x="9837" y="10"/>
                  </a:lnTo>
                  <a:lnTo>
                    <a:pt x="977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3"/>
            <p:cNvSpPr/>
            <p:nvPr/>
          </p:nvSpPr>
          <p:spPr>
            <a:xfrm>
              <a:off x="2623642" y="2998390"/>
              <a:ext cx="154150" cy="50373"/>
            </a:xfrm>
            <a:custGeom>
              <a:avLst/>
              <a:gdLst/>
              <a:ahLst/>
              <a:cxnLst/>
              <a:rect l="l" t="t" r="r" b="b"/>
              <a:pathLst>
                <a:path w="3813" h="1246" extrusionOk="0">
                  <a:moveTo>
                    <a:pt x="566" y="0"/>
                  </a:moveTo>
                  <a:lnTo>
                    <a:pt x="498" y="10"/>
                  </a:lnTo>
                  <a:lnTo>
                    <a:pt x="441" y="29"/>
                  </a:lnTo>
                  <a:lnTo>
                    <a:pt x="384" y="48"/>
                  </a:lnTo>
                  <a:lnTo>
                    <a:pt x="326" y="67"/>
                  </a:lnTo>
                  <a:lnTo>
                    <a:pt x="278" y="105"/>
                  </a:lnTo>
                  <a:lnTo>
                    <a:pt x="182" y="182"/>
                  </a:lnTo>
                  <a:lnTo>
                    <a:pt x="106" y="268"/>
                  </a:lnTo>
                  <a:lnTo>
                    <a:pt x="77" y="326"/>
                  </a:lnTo>
                  <a:lnTo>
                    <a:pt x="48" y="374"/>
                  </a:lnTo>
                  <a:lnTo>
                    <a:pt x="29" y="431"/>
                  </a:lnTo>
                  <a:lnTo>
                    <a:pt x="20" y="489"/>
                  </a:lnTo>
                  <a:lnTo>
                    <a:pt x="10" y="556"/>
                  </a:lnTo>
                  <a:lnTo>
                    <a:pt x="0" y="623"/>
                  </a:lnTo>
                  <a:lnTo>
                    <a:pt x="10" y="680"/>
                  </a:lnTo>
                  <a:lnTo>
                    <a:pt x="20" y="747"/>
                  </a:lnTo>
                  <a:lnTo>
                    <a:pt x="29" y="805"/>
                  </a:lnTo>
                  <a:lnTo>
                    <a:pt x="48" y="862"/>
                  </a:lnTo>
                  <a:lnTo>
                    <a:pt x="77" y="920"/>
                  </a:lnTo>
                  <a:lnTo>
                    <a:pt x="106" y="967"/>
                  </a:lnTo>
                  <a:lnTo>
                    <a:pt x="182" y="1063"/>
                  </a:lnTo>
                  <a:lnTo>
                    <a:pt x="278" y="1130"/>
                  </a:lnTo>
                  <a:lnTo>
                    <a:pt x="326" y="1169"/>
                  </a:lnTo>
                  <a:lnTo>
                    <a:pt x="384" y="1188"/>
                  </a:lnTo>
                  <a:lnTo>
                    <a:pt x="441" y="1216"/>
                  </a:lnTo>
                  <a:lnTo>
                    <a:pt x="498" y="1226"/>
                  </a:lnTo>
                  <a:lnTo>
                    <a:pt x="566" y="1236"/>
                  </a:lnTo>
                  <a:lnTo>
                    <a:pt x="623" y="1245"/>
                  </a:lnTo>
                  <a:lnTo>
                    <a:pt x="3190" y="1245"/>
                  </a:lnTo>
                  <a:lnTo>
                    <a:pt x="3257" y="1236"/>
                  </a:lnTo>
                  <a:lnTo>
                    <a:pt x="3324" y="1226"/>
                  </a:lnTo>
                  <a:lnTo>
                    <a:pt x="3381" y="1216"/>
                  </a:lnTo>
                  <a:lnTo>
                    <a:pt x="3439" y="1188"/>
                  </a:lnTo>
                  <a:lnTo>
                    <a:pt x="3487" y="1169"/>
                  </a:lnTo>
                  <a:lnTo>
                    <a:pt x="3544" y="1130"/>
                  </a:lnTo>
                  <a:lnTo>
                    <a:pt x="3631" y="1063"/>
                  </a:lnTo>
                  <a:lnTo>
                    <a:pt x="3707" y="967"/>
                  </a:lnTo>
                  <a:lnTo>
                    <a:pt x="3745" y="920"/>
                  </a:lnTo>
                  <a:lnTo>
                    <a:pt x="3765" y="862"/>
                  </a:lnTo>
                  <a:lnTo>
                    <a:pt x="3784" y="805"/>
                  </a:lnTo>
                  <a:lnTo>
                    <a:pt x="3803" y="747"/>
                  </a:lnTo>
                  <a:lnTo>
                    <a:pt x="3813" y="680"/>
                  </a:lnTo>
                  <a:lnTo>
                    <a:pt x="3813" y="623"/>
                  </a:lnTo>
                  <a:lnTo>
                    <a:pt x="3813" y="556"/>
                  </a:lnTo>
                  <a:lnTo>
                    <a:pt x="3803" y="489"/>
                  </a:lnTo>
                  <a:lnTo>
                    <a:pt x="3784" y="431"/>
                  </a:lnTo>
                  <a:lnTo>
                    <a:pt x="3765" y="374"/>
                  </a:lnTo>
                  <a:lnTo>
                    <a:pt x="3745" y="326"/>
                  </a:lnTo>
                  <a:lnTo>
                    <a:pt x="3707" y="268"/>
                  </a:lnTo>
                  <a:lnTo>
                    <a:pt x="3631" y="182"/>
                  </a:lnTo>
                  <a:lnTo>
                    <a:pt x="3544" y="105"/>
                  </a:lnTo>
                  <a:lnTo>
                    <a:pt x="3487" y="67"/>
                  </a:lnTo>
                  <a:lnTo>
                    <a:pt x="3439" y="48"/>
                  </a:lnTo>
                  <a:lnTo>
                    <a:pt x="3381" y="29"/>
                  </a:lnTo>
                  <a:lnTo>
                    <a:pt x="3324" y="10"/>
                  </a:lnTo>
                  <a:lnTo>
                    <a:pt x="3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3"/>
            <p:cNvSpPr/>
            <p:nvPr/>
          </p:nvSpPr>
          <p:spPr>
            <a:xfrm>
              <a:off x="2665443" y="2196079"/>
              <a:ext cx="84453" cy="111176"/>
            </a:xfrm>
            <a:custGeom>
              <a:avLst/>
              <a:gdLst/>
              <a:ahLst/>
              <a:cxnLst/>
              <a:rect l="l" t="t" r="r" b="b"/>
              <a:pathLst>
                <a:path w="2089" h="2750" extrusionOk="0">
                  <a:moveTo>
                    <a:pt x="1821" y="0"/>
                  </a:moveTo>
                  <a:lnTo>
                    <a:pt x="1754" y="19"/>
                  </a:lnTo>
                  <a:lnTo>
                    <a:pt x="1620" y="67"/>
                  </a:lnTo>
                  <a:lnTo>
                    <a:pt x="1466" y="144"/>
                  </a:lnTo>
                  <a:lnTo>
                    <a:pt x="1303" y="240"/>
                  </a:lnTo>
                  <a:lnTo>
                    <a:pt x="1141" y="345"/>
                  </a:lnTo>
                  <a:lnTo>
                    <a:pt x="968" y="470"/>
                  </a:lnTo>
                  <a:lnTo>
                    <a:pt x="643" y="719"/>
                  </a:lnTo>
                  <a:lnTo>
                    <a:pt x="374" y="948"/>
                  </a:lnTo>
                  <a:lnTo>
                    <a:pt x="116" y="1178"/>
                  </a:lnTo>
                  <a:lnTo>
                    <a:pt x="68" y="1303"/>
                  </a:lnTo>
                  <a:lnTo>
                    <a:pt x="30" y="1437"/>
                  </a:lnTo>
                  <a:lnTo>
                    <a:pt x="10" y="1571"/>
                  </a:lnTo>
                  <a:lnTo>
                    <a:pt x="1" y="1705"/>
                  </a:lnTo>
                  <a:lnTo>
                    <a:pt x="1" y="1839"/>
                  </a:lnTo>
                  <a:lnTo>
                    <a:pt x="10" y="1964"/>
                  </a:lnTo>
                  <a:lnTo>
                    <a:pt x="39" y="2088"/>
                  </a:lnTo>
                  <a:lnTo>
                    <a:pt x="68" y="2203"/>
                  </a:lnTo>
                  <a:lnTo>
                    <a:pt x="106" y="2318"/>
                  </a:lnTo>
                  <a:lnTo>
                    <a:pt x="164" y="2414"/>
                  </a:lnTo>
                  <a:lnTo>
                    <a:pt x="221" y="2510"/>
                  </a:lnTo>
                  <a:lnTo>
                    <a:pt x="288" y="2586"/>
                  </a:lnTo>
                  <a:lnTo>
                    <a:pt x="365" y="2653"/>
                  </a:lnTo>
                  <a:lnTo>
                    <a:pt x="441" y="2701"/>
                  </a:lnTo>
                  <a:lnTo>
                    <a:pt x="528" y="2730"/>
                  </a:lnTo>
                  <a:lnTo>
                    <a:pt x="623" y="2749"/>
                  </a:lnTo>
                  <a:lnTo>
                    <a:pt x="671" y="2749"/>
                  </a:lnTo>
                  <a:lnTo>
                    <a:pt x="729" y="2730"/>
                  </a:lnTo>
                  <a:lnTo>
                    <a:pt x="786" y="2701"/>
                  </a:lnTo>
                  <a:lnTo>
                    <a:pt x="844" y="2663"/>
                  </a:lnTo>
                  <a:lnTo>
                    <a:pt x="901" y="2615"/>
                  </a:lnTo>
                  <a:lnTo>
                    <a:pt x="968" y="2548"/>
                  </a:lnTo>
                  <a:lnTo>
                    <a:pt x="1102" y="2404"/>
                  </a:lnTo>
                  <a:lnTo>
                    <a:pt x="1236" y="2232"/>
                  </a:lnTo>
                  <a:lnTo>
                    <a:pt x="1371" y="2031"/>
                  </a:lnTo>
                  <a:lnTo>
                    <a:pt x="1505" y="1810"/>
                  </a:lnTo>
                  <a:lnTo>
                    <a:pt x="1629" y="1581"/>
                  </a:lnTo>
                  <a:lnTo>
                    <a:pt x="1754" y="1351"/>
                  </a:lnTo>
                  <a:lnTo>
                    <a:pt x="1859" y="1111"/>
                  </a:lnTo>
                  <a:lnTo>
                    <a:pt x="1945" y="891"/>
                  </a:lnTo>
                  <a:lnTo>
                    <a:pt x="2012" y="671"/>
                  </a:lnTo>
                  <a:lnTo>
                    <a:pt x="2060" y="479"/>
                  </a:lnTo>
                  <a:lnTo>
                    <a:pt x="2079" y="393"/>
                  </a:lnTo>
                  <a:lnTo>
                    <a:pt x="2089" y="307"/>
                  </a:lnTo>
                  <a:lnTo>
                    <a:pt x="2089" y="240"/>
                  </a:lnTo>
                  <a:lnTo>
                    <a:pt x="2079" y="173"/>
                  </a:lnTo>
                  <a:lnTo>
                    <a:pt x="2070" y="115"/>
                  </a:lnTo>
                  <a:lnTo>
                    <a:pt x="2041" y="77"/>
                  </a:lnTo>
                  <a:lnTo>
                    <a:pt x="2012" y="39"/>
                  </a:lnTo>
                  <a:lnTo>
                    <a:pt x="1974" y="19"/>
                  </a:lnTo>
                  <a:lnTo>
                    <a:pt x="1926"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3"/>
            <p:cNvSpPr/>
            <p:nvPr/>
          </p:nvSpPr>
          <p:spPr>
            <a:xfrm>
              <a:off x="3148708" y="1685326"/>
              <a:ext cx="513874" cy="513874"/>
            </a:xfrm>
            <a:custGeom>
              <a:avLst/>
              <a:gdLst/>
              <a:ahLst/>
              <a:cxnLst/>
              <a:rect l="l" t="t" r="r" b="b"/>
              <a:pathLst>
                <a:path w="12711" h="12711" extrusionOk="0">
                  <a:moveTo>
                    <a:pt x="6025" y="1"/>
                  </a:moveTo>
                  <a:lnTo>
                    <a:pt x="5699" y="29"/>
                  </a:lnTo>
                  <a:lnTo>
                    <a:pt x="5383" y="68"/>
                  </a:lnTo>
                  <a:lnTo>
                    <a:pt x="5077" y="125"/>
                  </a:lnTo>
                  <a:lnTo>
                    <a:pt x="4761" y="192"/>
                  </a:lnTo>
                  <a:lnTo>
                    <a:pt x="4464" y="278"/>
                  </a:lnTo>
                  <a:lnTo>
                    <a:pt x="4167" y="384"/>
                  </a:lnTo>
                  <a:lnTo>
                    <a:pt x="3879" y="499"/>
                  </a:lnTo>
                  <a:lnTo>
                    <a:pt x="3602" y="623"/>
                  </a:lnTo>
                  <a:lnTo>
                    <a:pt x="3324" y="767"/>
                  </a:lnTo>
                  <a:lnTo>
                    <a:pt x="3056" y="920"/>
                  </a:lnTo>
                  <a:lnTo>
                    <a:pt x="2797" y="1083"/>
                  </a:lnTo>
                  <a:lnTo>
                    <a:pt x="2548" y="1255"/>
                  </a:lnTo>
                  <a:lnTo>
                    <a:pt x="2309" y="1447"/>
                  </a:lnTo>
                  <a:lnTo>
                    <a:pt x="2079" y="1648"/>
                  </a:lnTo>
                  <a:lnTo>
                    <a:pt x="1858" y="1859"/>
                  </a:lnTo>
                  <a:lnTo>
                    <a:pt x="1648" y="2079"/>
                  </a:lnTo>
                  <a:lnTo>
                    <a:pt x="1447" y="2309"/>
                  </a:lnTo>
                  <a:lnTo>
                    <a:pt x="1265" y="2548"/>
                  </a:lnTo>
                  <a:lnTo>
                    <a:pt x="1083" y="2797"/>
                  </a:lnTo>
                  <a:lnTo>
                    <a:pt x="920" y="3056"/>
                  </a:lnTo>
                  <a:lnTo>
                    <a:pt x="767" y="3324"/>
                  </a:lnTo>
                  <a:lnTo>
                    <a:pt x="623" y="3592"/>
                  </a:lnTo>
                  <a:lnTo>
                    <a:pt x="498" y="3880"/>
                  </a:lnTo>
                  <a:lnTo>
                    <a:pt x="383" y="4167"/>
                  </a:lnTo>
                  <a:lnTo>
                    <a:pt x="288" y="4464"/>
                  </a:lnTo>
                  <a:lnTo>
                    <a:pt x="201" y="4761"/>
                  </a:lnTo>
                  <a:lnTo>
                    <a:pt x="125" y="5068"/>
                  </a:lnTo>
                  <a:lnTo>
                    <a:pt x="67" y="5384"/>
                  </a:lnTo>
                  <a:lnTo>
                    <a:pt x="29" y="5700"/>
                  </a:lnTo>
                  <a:lnTo>
                    <a:pt x="10" y="6025"/>
                  </a:lnTo>
                  <a:lnTo>
                    <a:pt x="0" y="6351"/>
                  </a:lnTo>
                  <a:lnTo>
                    <a:pt x="10" y="6677"/>
                  </a:lnTo>
                  <a:lnTo>
                    <a:pt x="29" y="7002"/>
                  </a:lnTo>
                  <a:lnTo>
                    <a:pt x="67" y="7318"/>
                  </a:lnTo>
                  <a:lnTo>
                    <a:pt x="125" y="7634"/>
                  </a:lnTo>
                  <a:lnTo>
                    <a:pt x="201" y="7941"/>
                  </a:lnTo>
                  <a:lnTo>
                    <a:pt x="288" y="8238"/>
                  </a:lnTo>
                  <a:lnTo>
                    <a:pt x="383" y="8535"/>
                  </a:lnTo>
                  <a:lnTo>
                    <a:pt x="498" y="8822"/>
                  </a:lnTo>
                  <a:lnTo>
                    <a:pt x="623" y="9109"/>
                  </a:lnTo>
                  <a:lnTo>
                    <a:pt x="767" y="9378"/>
                  </a:lnTo>
                  <a:lnTo>
                    <a:pt x="920" y="9646"/>
                  </a:lnTo>
                  <a:lnTo>
                    <a:pt x="1083" y="9904"/>
                  </a:lnTo>
                  <a:lnTo>
                    <a:pt x="1265" y="10153"/>
                  </a:lnTo>
                  <a:lnTo>
                    <a:pt x="1447" y="10393"/>
                  </a:lnTo>
                  <a:lnTo>
                    <a:pt x="1648" y="10623"/>
                  </a:lnTo>
                  <a:lnTo>
                    <a:pt x="1858" y="10843"/>
                  </a:lnTo>
                  <a:lnTo>
                    <a:pt x="2079" y="11054"/>
                  </a:lnTo>
                  <a:lnTo>
                    <a:pt x="2309" y="11255"/>
                  </a:lnTo>
                  <a:lnTo>
                    <a:pt x="2548" y="11447"/>
                  </a:lnTo>
                  <a:lnTo>
                    <a:pt x="2797" y="11619"/>
                  </a:lnTo>
                  <a:lnTo>
                    <a:pt x="3056" y="11791"/>
                  </a:lnTo>
                  <a:lnTo>
                    <a:pt x="3324" y="11945"/>
                  </a:lnTo>
                  <a:lnTo>
                    <a:pt x="3602" y="12079"/>
                  </a:lnTo>
                  <a:lnTo>
                    <a:pt x="3879" y="12203"/>
                  </a:lnTo>
                  <a:lnTo>
                    <a:pt x="4167" y="12318"/>
                  </a:lnTo>
                  <a:lnTo>
                    <a:pt x="4464" y="12423"/>
                  </a:lnTo>
                  <a:lnTo>
                    <a:pt x="4761" y="12510"/>
                  </a:lnTo>
                  <a:lnTo>
                    <a:pt x="5077" y="12577"/>
                  </a:lnTo>
                  <a:lnTo>
                    <a:pt x="5383" y="12634"/>
                  </a:lnTo>
                  <a:lnTo>
                    <a:pt x="5699" y="12673"/>
                  </a:lnTo>
                  <a:lnTo>
                    <a:pt x="6025" y="12701"/>
                  </a:lnTo>
                  <a:lnTo>
                    <a:pt x="6351" y="12711"/>
                  </a:lnTo>
                  <a:lnTo>
                    <a:pt x="6676" y="12701"/>
                  </a:lnTo>
                  <a:lnTo>
                    <a:pt x="7002" y="12673"/>
                  </a:lnTo>
                  <a:lnTo>
                    <a:pt x="7318" y="12634"/>
                  </a:lnTo>
                  <a:lnTo>
                    <a:pt x="7634" y="12577"/>
                  </a:lnTo>
                  <a:lnTo>
                    <a:pt x="7941" y="12510"/>
                  </a:lnTo>
                  <a:lnTo>
                    <a:pt x="8247" y="12423"/>
                  </a:lnTo>
                  <a:lnTo>
                    <a:pt x="8534" y="12318"/>
                  </a:lnTo>
                  <a:lnTo>
                    <a:pt x="8831" y="12203"/>
                  </a:lnTo>
                  <a:lnTo>
                    <a:pt x="9109" y="12079"/>
                  </a:lnTo>
                  <a:lnTo>
                    <a:pt x="9387" y="11945"/>
                  </a:lnTo>
                  <a:lnTo>
                    <a:pt x="9645" y="11791"/>
                  </a:lnTo>
                  <a:lnTo>
                    <a:pt x="9904" y="11619"/>
                  </a:lnTo>
                  <a:lnTo>
                    <a:pt x="10153" y="11447"/>
                  </a:lnTo>
                  <a:lnTo>
                    <a:pt x="10393" y="11255"/>
                  </a:lnTo>
                  <a:lnTo>
                    <a:pt x="10622" y="11054"/>
                  </a:lnTo>
                  <a:lnTo>
                    <a:pt x="10843" y="10843"/>
                  </a:lnTo>
                  <a:lnTo>
                    <a:pt x="11053" y="10623"/>
                  </a:lnTo>
                  <a:lnTo>
                    <a:pt x="11255" y="10393"/>
                  </a:lnTo>
                  <a:lnTo>
                    <a:pt x="11446" y="10153"/>
                  </a:lnTo>
                  <a:lnTo>
                    <a:pt x="11619" y="9904"/>
                  </a:lnTo>
                  <a:lnTo>
                    <a:pt x="11791" y="9646"/>
                  </a:lnTo>
                  <a:lnTo>
                    <a:pt x="11944" y="9378"/>
                  </a:lnTo>
                  <a:lnTo>
                    <a:pt x="12078" y="9109"/>
                  </a:lnTo>
                  <a:lnTo>
                    <a:pt x="12212" y="8822"/>
                  </a:lnTo>
                  <a:lnTo>
                    <a:pt x="12327" y="8535"/>
                  </a:lnTo>
                  <a:lnTo>
                    <a:pt x="12423" y="8238"/>
                  </a:lnTo>
                  <a:lnTo>
                    <a:pt x="12509" y="7941"/>
                  </a:lnTo>
                  <a:lnTo>
                    <a:pt x="12576" y="7634"/>
                  </a:lnTo>
                  <a:lnTo>
                    <a:pt x="12634" y="7318"/>
                  </a:lnTo>
                  <a:lnTo>
                    <a:pt x="12672" y="7002"/>
                  </a:lnTo>
                  <a:lnTo>
                    <a:pt x="12701" y="6677"/>
                  </a:lnTo>
                  <a:lnTo>
                    <a:pt x="12710" y="6351"/>
                  </a:lnTo>
                  <a:lnTo>
                    <a:pt x="12701" y="6025"/>
                  </a:lnTo>
                  <a:lnTo>
                    <a:pt x="12672" y="5700"/>
                  </a:lnTo>
                  <a:lnTo>
                    <a:pt x="12634" y="5384"/>
                  </a:lnTo>
                  <a:lnTo>
                    <a:pt x="12576" y="5068"/>
                  </a:lnTo>
                  <a:lnTo>
                    <a:pt x="12509" y="4761"/>
                  </a:lnTo>
                  <a:lnTo>
                    <a:pt x="12423" y="4464"/>
                  </a:lnTo>
                  <a:lnTo>
                    <a:pt x="12327" y="4167"/>
                  </a:lnTo>
                  <a:lnTo>
                    <a:pt x="12212" y="3880"/>
                  </a:lnTo>
                  <a:lnTo>
                    <a:pt x="12078" y="3592"/>
                  </a:lnTo>
                  <a:lnTo>
                    <a:pt x="11944" y="3324"/>
                  </a:lnTo>
                  <a:lnTo>
                    <a:pt x="11791" y="3056"/>
                  </a:lnTo>
                  <a:lnTo>
                    <a:pt x="11619" y="2797"/>
                  </a:lnTo>
                  <a:lnTo>
                    <a:pt x="11446" y="2548"/>
                  </a:lnTo>
                  <a:lnTo>
                    <a:pt x="11255" y="2309"/>
                  </a:lnTo>
                  <a:lnTo>
                    <a:pt x="11053" y="2079"/>
                  </a:lnTo>
                  <a:lnTo>
                    <a:pt x="10843" y="1859"/>
                  </a:lnTo>
                  <a:lnTo>
                    <a:pt x="10622" y="1648"/>
                  </a:lnTo>
                  <a:lnTo>
                    <a:pt x="10393" y="1447"/>
                  </a:lnTo>
                  <a:lnTo>
                    <a:pt x="10153" y="1255"/>
                  </a:lnTo>
                  <a:lnTo>
                    <a:pt x="9904" y="1083"/>
                  </a:lnTo>
                  <a:lnTo>
                    <a:pt x="9645" y="920"/>
                  </a:lnTo>
                  <a:lnTo>
                    <a:pt x="9387" y="767"/>
                  </a:lnTo>
                  <a:lnTo>
                    <a:pt x="9109" y="623"/>
                  </a:lnTo>
                  <a:lnTo>
                    <a:pt x="8831" y="499"/>
                  </a:lnTo>
                  <a:lnTo>
                    <a:pt x="8534" y="384"/>
                  </a:lnTo>
                  <a:lnTo>
                    <a:pt x="8247" y="278"/>
                  </a:lnTo>
                  <a:lnTo>
                    <a:pt x="7941" y="192"/>
                  </a:lnTo>
                  <a:lnTo>
                    <a:pt x="7634" y="125"/>
                  </a:lnTo>
                  <a:lnTo>
                    <a:pt x="7318" y="68"/>
                  </a:lnTo>
                  <a:lnTo>
                    <a:pt x="7002" y="29"/>
                  </a:lnTo>
                  <a:lnTo>
                    <a:pt x="66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3"/>
            <p:cNvSpPr/>
            <p:nvPr/>
          </p:nvSpPr>
          <p:spPr>
            <a:xfrm>
              <a:off x="1460840" y="4303652"/>
              <a:ext cx="374844" cy="292776"/>
            </a:xfrm>
            <a:custGeom>
              <a:avLst/>
              <a:gdLst/>
              <a:ahLst/>
              <a:cxnLst/>
              <a:rect l="l" t="t" r="r" b="b"/>
              <a:pathLst>
                <a:path w="9272" h="7242" extrusionOk="0">
                  <a:moveTo>
                    <a:pt x="7548" y="1"/>
                  </a:moveTo>
                  <a:lnTo>
                    <a:pt x="3228" y="5470"/>
                  </a:lnTo>
                  <a:lnTo>
                    <a:pt x="2759" y="5623"/>
                  </a:lnTo>
                  <a:lnTo>
                    <a:pt x="2280" y="5805"/>
                  </a:lnTo>
                  <a:lnTo>
                    <a:pt x="1715" y="6026"/>
                  </a:lnTo>
                  <a:lnTo>
                    <a:pt x="1428" y="6150"/>
                  </a:lnTo>
                  <a:lnTo>
                    <a:pt x="1140" y="6284"/>
                  </a:lnTo>
                  <a:lnTo>
                    <a:pt x="872" y="6418"/>
                  </a:lnTo>
                  <a:lnTo>
                    <a:pt x="623" y="6552"/>
                  </a:lnTo>
                  <a:lnTo>
                    <a:pt x="403" y="6686"/>
                  </a:lnTo>
                  <a:lnTo>
                    <a:pt x="307" y="6763"/>
                  </a:lnTo>
                  <a:lnTo>
                    <a:pt x="221" y="6830"/>
                  </a:lnTo>
                  <a:lnTo>
                    <a:pt x="154" y="6897"/>
                  </a:lnTo>
                  <a:lnTo>
                    <a:pt x="87" y="6964"/>
                  </a:lnTo>
                  <a:lnTo>
                    <a:pt x="39" y="7031"/>
                  </a:lnTo>
                  <a:lnTo>
                    <a:pt x="10" y="7089"/>
                  </a:lnTo>
                  <a:lnTo>
                    <a:pt x="0" y="7117"/>
                  </a:lnTo>
                  <a:lnTo>
                    <a:pt x="10" y="7146"/>
                  </a:lnTo>
                  <a:lnTo>
                    <a:pt x="29" y="7165"/>
                  </a:lnTo>
                  <a:lnTo>
                    <a:pt x="48" y="7184"/>
                  </a:lnTo>
                  <a:lnTo>
                    <a:pt x="87" y="7204"/>
                  </a:lnTo>
                  <a:lnTo>
                    <a:pt x="135" y="7223"/>
                  </a:lnTo>
                  <a:lnTo>
                    <a:pt x="249" y="7232"/>
                  </a:lnTo>
                  <a:lnTo>
                    <a:pt x="393" y="7242"/>
                  </a:lnTo>
                  <a:lnTo>
                    <a:pt x="566" y="7242"/>
                  </a:lnTo>
                  <a:lnTo>
                    <a:pt x="977" y="7223"/>
                  </a:lnTo>
                  <a:lnTo>
                    <a:pt x="1428" y="7194"/>
                  </a:lnTo>
                  <a:lnTo>
                    <a:pt x="1897" y="7146"/>
                  </a:lnTo>
                  <a:lnTo>
                    <a:pt x="2357" y="7108"/>
                  </a:lnTo>
                  <a:lnTo>
                    <a:pt x="2749" y="7089"/>
                  </a:lnTo>
                  <a:lnTo>
                    <a:pt x="3075" y="7089"/>
                  </a:lnTo>
                  <a:lnTo>
                    <a:pt x="3238" y="7079"/>
                  </a:lnTo>
                  <a:lnTo>
                    <a:pt x="3401" y="7070"/>
                  </a:lnTo>
                  <a:lnTo>
                    <a:pt x="3544" y="7041"/>
                  </a:lnTo>
                  <a:lnTo>
                    <a:pt x="3621" y="7022"/>
                  </a:lnTo>
                  <a:lnTo>
                    <a:pt x="3688" y="6993"/>
                  </a:lnTo>
                  <a:lnTo>
                    <a:pt x="3765" y="6964"/>
                  </a:lnTo>
                  <a:lnTo>
                    <a:pt x="3832" y="6926"/>
                  </a:lnTo>
                  <a:lnTo>
                    <a:pt x="3889" y="6878"/>
                  </a:lnTo>
                  <a:lnTo>
                    <a:pt x="3956" y="6830"/>
                  </a:lnTo>
                  <a:lnTo>
                    <a:pt x="9272" y="1667"/>
                  </a:lnTo>
                  <a:lnTo>
                    <a:pt x="7548"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3"/>
            <p:cNvSpPr/>
            <p:nvPr/>
          </p:nvSpPr>
          <p:spPr>
            <a:xfrm>
              <a:off x="1460840" y="4527860"/>
              <a:ext cx="213376" cy="68565"/>
            </a:xfrm>
            <a:custGeom>
              <a:avLst/>
              <a:gdLst/>
              <a:ahLst/>
              <a:cxnLst/>
              <a:rect l="l" t="t" r="r" b="b"/>
              <a:pathLst>
                <a:path w="5278" h="1696" extrusionOk="0">
                  <a:moveTo>
                    <a:pt x="5278" y="1"/>
                  </a:moveTo>
                  <a:lnTo>
                    <a:pt x="5077" y="96"/>
                  </a:lnTo>
                  <a:lnTo>
                    <a:pt x="4876" y="192"/>
                  </a:lnTo>
                  <a:lnTo>
                    <a:pt x="4665" y="269"/>
                  </a:lnTo>
                  <a:lnTo>
                    <a:pt x="4435" y="336"/>
                  </a:lnTo>
                  <a:lnTo>
                    <a:pt x="4205" y="384"/>
                  </a:lnTo>
                  <a:lnTo>
                    <a:pt x="3956" y="422"/>
                  </a:lnTo>
                  <a:lnTo>
                    <a:pt x="3698" y="441"/>
                  </a:lnTo>
                  <a:lnTo>
                    <a:pt x="3439" y="451"/>
                  </a:lnTo>
                  <a:lnTo>
                    <a:pt x="3276" y="451"/>
                  </a:lnTo>
                  <a:lnTo>
                    <a:pt x="3113" y="441"/>
                  </a:lnTo>
                  <a:lnTo>
                    <a:pt x="2960" y="422"/>
                  </a:lnTo>
                  <a:lnTo>
                    <a:pt x="2807" y="403"/>
                  </a:lnTo>
                  <a:lnTo>
                    <a:pt x="2654" y="384"/>
                  </a:lnTo>
                  <a:lnTo>
                    <a:pt x="2510" y="355"/>
                  </a:lnTo>
                  <a:lnTo>
                    <a:pt x="2232" y="278"/>
                  </a:lnTo>
                  <a:lnTo>
                    <a:pt x="1887" y="412"/>
                  </a:lnTo>
                  <a:lnTo>
                    <a:pt x="1533" y="556"/>
                  </a:lnTo>
                  <a:lnTo>
                    <a:pt x="1179" y="719"/>
                  </a:lnTo>
                  <a:lnTo>
                    <a:pt x="853" y="882"/>
                  </a:lnTo>
                  <a:lnTo>
                    <a:pt x="546" y="1054"/>
                  </a:lnTo>
                  <a:lnTo>
                    <a:pt x="422" y="1131"/>
                  </a:lnTo>
                  <a:lnTo>
                    <a:pt x="297" y="1217"/>
                  </a:lnTo>
                  <a:lnTo>
                    <a:pt x="202" y="1303"/>
                  </a:lnTo>
                  <a:lnTo>
                    <a:pt x="115" y="1389"/>
                  </a:lnTo>
                  <a:lnTo>
                    <a:pt x="48" y="1466"/>
                  </a:lnTo>
                  <a:lnTo>
                    <a:pt x="10" y="1543"/>
                  </a:lnTo>
                  <a:lnTo>
                    <a:pt x="0" y="1571"/>
                  </a:lnTo>
                  <a:lnTo>
                    <a:pt x="10" y="1600"/>
                  </a:lnTo>
                  <a:lnTo>
                    <a:pt x="29" y="1619"/>
                  </a:lnTo>
                  <a:lnTo>
                    <a:pt x="48" y="1638"/>
                  </a:lnTo>
                  <a:lnTo>
                    <a:pt x="87" y="1658"/>
                  </a:lnTo>
                  <a:lnTo>
                    <a:pt x="135" y="1677"/>
                  </a:lnTo>
                  <a:lnTo>
                    <a:pt x="249" y="1686"/>
                  </a:lnTo>
                  <a:lnTo>
                    <a:pt x="393" y="1696"/>
                  </a:lnTo>
                  <a:lnTo>
                    <a:pt x="566" y="1696"/>
                  </a:lnTo>
                  <a:lnTo>
                    <a:pt x="977" y="1677"/>
                  </a:lnTo>
                  <a:lnTo>
                    <a:pt x="1428" y="1648"/>
                  </a:lnTo>
                  <a:lnTo>
                    <a:pt x="1897" y="1600"/>
                  </a:lnTo>
                  <a:lnTo>
                    <a:pt x="2357" y="1562"/>
                  </a:lnTo>
                  <a:lnTo>
                    <a:pt x="2749" y="1543"/>
                  </a:lnTo>
                  <a:lnTo>
                    <a:pt x="3104" y="1533"/>
                  </a:lnTo>
                  <a:lnTo>
                    <a:pt x="3295" y="1533"/>
                  </a:lnTo>
                  <a:lnTo>
                    <a:pt x="3487" y="1514"/>
                  </a:lnTo>
                  <a:lnTo>
                    <a:pt x="3678" y="1485"/>
                  </a:lnTo>
                  <a:lnTo>
                    <a:pt x="3765" y="1456"/>
                  </a:lnTo>
                  <a:lnTo>
                    <a:pt x="3851" y="1428"/>
                  </a:lnTo>
                  <a:lnTo>
                    <a:pt x="3927" y="1399"/>
                  </a:lnTo>
                  <a:lnTo>
                    <a:pt x="4004" y="1361"/>
                  </a:lnTo>
                  <a:lnTo>
                    <a:pt x="4071" y="1313"/>
                  </a:lnTo>
                  <a:lnTo>
                    <a:pt x="4138" y="1255"/>
                  </a:lnTo>
                  <a:lnTo>
                    <a:pt x="527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3"/>
            <p:cNvSpPr/>
            <p:nvPr/>
          </p:nvSpPr>
          <p:spPr>
            <a:xfrm>
              <a:off x="1728790" y="3425460"/>
              <a:ext cx="999449" cy="975071"/>
            </a:xfrm>
            <a:custGeom>
              <a:avLst/>
              <a:gdLst/>
              <a:ahLst/>
              <a:cxnLst/>
              <a:rect l="l" t="t" r="r" b="b"/>
              <a:pathLst>
                <a:path w="24722" h="24119" extrusionOk="0">
                  <a:moveTo>
                    <a:pt x="16063" y="1"/>
                  </a:moveTo>
                  <a:lnTo>
                    <a:pt x="15728" y="413"/>
                  </a:lnTo>
                  <a:lnTo>
                    <a:pt x="15364" y="872"/>
                  </a:lnTo>
                  <a:lnTo>
                    <a:pt x="14569" y="1916"/>
                  </a:lnTo>
                  <a:lnTo>
                    <a:pt x="13668" y="3104"/>
                  </a:lnTo>
                  <a:lnTo>
                    <a:pt x="12691" y="4426"/>
                  </a:lnTo>
                  <a:lnTo>
                    <a:pt x="11647" y="5843"/>
                  </a:lnTo>
                  <a:lnTo>
                    <a:pt x="10556" y="7347"/>
                  </a:lnTo>
                  <a:lnTo>
                    <a:pt x="8276" y="10508"/>
                  </a:lnTo>
                  <a:lnTo>
                    <a:pt x="5968" y="13717"/>
                  </a:lnTo>
                  <a:lnTo>
                    <a:pt x="3736" y="16801"/>
                  </a:lnTo>
                  <a:lnTo>
                    <a:pt x="2692" y="18247"/>
                  </a:lnTo>
                  <a:lnTo>
                    <a:pt x="1715" y="19588"/>
                  </a:lnTo>
                  <a:lnTo>
                    <a:pt x="815" y="20804"/>
                  </a:lnTo>
                  <a:lnTo>
                    <a:pt x="0" y="21877"/>
                  </a:lnTo>
                  <a:lnTo>
                    <a:pt x="125" y="22078"/>
                  </a:lnTo>
                  <a:lnTo>
                    <a:pt x="259" y="22270"/>
                  </a:lnTo>
                  <a:lnTo>
                    <a:pt x="393" y="22452"/>
                  </a:lnTo>
                  <a:lnTo>
                    <a:pt x="537" y="22634"/>
                  </a:lnTo>
                  <a:lnTo>
                    <a:pt x="681" y="22797"/>
                  </a:lnTo>
                  <a:lnTo>
                    <a:pt x="834" y="22959"/>
                  </a:lnTo>
                  <a:lnTo>
                    <a:pt x="997" y="23113"/>
                  </a:lnTo>
                  <a:lnTo>
                    <a:pt x="1159" y="23256"/>
                  </a:lnTo>
                  <a:lnTo>
                    <a:pt x="1332" y="23390"/>
                  </a:lnTo>
                  <a:lnTo>
                    <a:pt x="1514" y="23515"/>
                  </a:lnTo>
                  <a:lnTo>
                    <a:pt x="1696" y="23640"/>
                  </a:lnTo>
                  <a:lnTo>
                    <a:pt x="1887" y="23754"/>
                  </a:lnTo>
                  <a:lnTo>
                    <a:pt x="2079" y="23850"/>
                  </a:lnTo>
                  <a:lnTo>
                    <a:pt x="2280" y="23946"/>
                  </a:lnTo>
                  <a:lnTo>
                    <a:pt x="2491" y="24032"/>
                  </a:lnTo>
                  <a:lnTo>
                    <a:pt x="2701" y="24118"/>
                  </a:lnTo>
                  <a:lnTo>
                    <a:pt x="3573" y="23343"/>
                  </a:lnTo>
                  <a:lnTo>
                    <a:pt x="4742" y="22289"/>
                  </a:lnTo>
                  <a:lnTo>
                    <a:pt x="7749" y="19559"/>
                  </a:lnTo>
                  <a:lnTo>
                    <a:pt x="11341" y="16274"/>
                  </a:lnTo>
                  <a:lnTo>
                    <a:pt x="15134" y="12788"/>
                  </a:lnTo>
                  <a:lnTo>
                    <a:pt x="21819" y="6638"/>
                  </a:lnTo>
                  <a:lnTo>
                    <a:pt x="24722" y="3956"/>
                  </a:lnTo>
                  <a:lnTo>
                    <a:pt x="16063" y="1"/>
                  </a:lnTo>
                  <a:close/>
                </a:path>
              </a:pathLst>
            </a:custGeom>
            <a:solidFill>
              <a:srgbClr val="D2D8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3"/>
            <p:cNvSpPr/>
            <p:nvPr/>
          </p:nvSpPr>
          <p:spPr>
            <a:xfrm>
              <a:off x="3025971" y="3702707"/>
              <a:ext cx="60035" cy="868585"/>
            </a:xfrm>
            <a:custGeom>
              <a:avLst/>
              <a:gdLst/>
              <a:ahLst/>
              <a:cxnLst/>
              <a:rect l="l" t="t" r="r" b="b"/>
              <a:pathLst>
                <a:path w="1485" h="21485" extrusionOk="0">
                  <a:moveTo>
                    <a:pt x="0" y="1"/>
                  </a:moveTo>
                  <a:lnTo>
                    <a:pt x="0" y="21484"/>
                  </a:lnTo>
                  <a:lnTo>
                    <a:pt x="1485" y="21484"/>
                  </a:lnTo>
                  <a:lnTo>
                    <a:pt x="1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3"/>
            <p:cNvSpPr/>
            <p:nvPr/>
          </p:nvSpPr>
          <p:spPr>
            <a:xfrm>
              <a:off x="2769624" y="4502714"/>
              <a:ext cx="572736" cy="154514"/>
            </a:xfrm>
            <a:custGeom>
              <a:avLst/>
              <a:gdLst/>
              <a:ahLst/>
              <a:cxnLst/>
              <a:rect l="l" t="t" r="r" b="b"/>
              <a:pathLst>
                <a:path w="14167" h="3822" extrusionOk="0">
                  <a:moveTo>
                    <a:pt x="3630" y="0"/>
                  </a:moveTo>
                  <a:lnTo>
                    <a:pt x="3429" y="19"/>
                  </a:lnTo>
                  <a:lnTo>
                    <a:pt x="3247" y="38"/>
                  </a:lnTo>
                  <a:lnTo>
                    <a:pt x="3056" y="77"/>
                  </a:lnTo>
                  <a:lnTo>
                    <a:pt x="2874" y="115"/>
                  </a:lnTo>
                  <a:lnTo>
                    <a:pt x="2692" y="163"/>
                  </a:lnTo>
                  <a:lnTo>
                    <a:pt x="2510" y="230"/>
                  </a:lnTo>
                  <a:lnTo>
                    <a:pt x="2337" y="297"/>
                  </a:lnTo>
                  <a:lnTo>
                    <a:pt x="2165" y="374"/>
                  </a:lnTo>
                  <a:lnTo>
                    <a:pt x="2002" y="460"/>
                  </a:lnTo>
                  <a:lnTo>
                    <a:pt x="1839" y="546"/>
                  </a:lnTo>
                  <a:lnTo>
                    <a:pt x="1686" y="651"/>
                  </a:lnTo>
                  <a:lnTo>
                    <a:pt x="1533" y="757"/>
                  </a:lnTo>
                  <a:lnTo>
                    <a:pt x="1389" y="872"/>
                  </a:lnTo>
                  <a:lnTo>
                    <a:pt x="1255" y="987"/>
                  </a:lnTo>
                  <a:lnTo>
                    <a:pt x="1121" y="1121"/>
                  </a:lnTo>
                  <a:lnTo>
                    <a:pt x="996" y="1245"/>
                  </a:lnTo>
                  <a:lnTo>
                    <a:pt x="872" y="1389"/>
                  </a:lnTo>
                  <a:lnTo>
                    <a:pt x="757" y="1533"/>
                  </a:lnTo>
                  <a:lnTo>
                    <a:pt x="652" y="1686"/>
                  </a:lnTo>
                  <a:lnTo>
                    <a:pt x="556" y="1839"/>
                  </a:lnTo>
                  <a:lnTo>
                    <a:pt x="460" y="2002"/>
                  </a:lnTo>
                  <a:lnTo>
                    <a:pt x="374" y="2165"/>
                  </a:lnTo>
                  <a:lnTo>
                    <a:pt x="297" y="2337"/>
                  </a:lnTo>
                  <a:lnTo>
                    <a:pt x="230" y="2510"/>
                  </a:lnTo>
                  <a:lnTo>
                    <a:pt x="173" y="2682"/>
                  </a:lnTo>
                  <a:lnTo>
                    <a:pt x="115" y="2864"/>
                  </a:lnTo>
                  <a:lnTo>
                    <a:pt x="77" y="3046"/>
                  </a:lnTo>
                  <a:lnTo>
                    <a:pt x="39" y="3237"/>
                  </a:lnTo>
                  <a:lnTo>
                    <a:pt x="20" y="3429"/>
                  </a:lnTo>
                  <a:lnTo>
                    <a:pt x="0" y="3621"/>
                  </a:lnTo>
                  <a:lnTo>
                    <a:pt x="0" y="3822"/>
                  </a:lnTo>
                  <a:lnTo>
                    <a:pt x="1217" y="3822"/>
                  </a:lnTo>
                  <a:lnTo>
                    <a:pt x="1217" y="3688"/>
                  </a:lnTo>
                  <a:lnTo>
                    <a:pt x="1226" y="3554"/>
                  </a:lnTo>
                  <a:lnTo>
                    <a:pt x="1246" y="3419"/>
                  </a:lnTo>
                  <a:lnTo>
                    <a:pt x="1265" y="3295"/>
                  </a:lnTo>
                  <a:lnTo>
                    <a:pt x="1303" y="3170"/>
                  </a:lnTo>
                  <a:lnTo>
                    <a:pt x="1332" y="3046"/>
                  </a:lnTo>
                  <a:lnTo>
                    <a:pt x="1370" y="2921"/>
                  </a:lnTo>
                  <a:lnTo>
                    <a:pt x="1418" y="2806"/>
                  </a:lnTo>
                  <a:lnTo>
                    <a:pt x="1475" y="2691"/>
                  </a:lnTo>
                  <a:lnTo>
                    <a:pt x="1533" y="2577"/>
                  </a:lnTo>
                  <a:lnTo>
                    <a:pt x="1590" y="2471"/>
                  </a:lnTo>
                  <a:lnTo>
                    <a:pt x="1667" y="2366"/>
                  </a:lnTo>
                  <a:lnTo>
                    <a:pt x="1734" y="2260"/>
                  </a:lnTo>
                  <a:lnTo>
                    <a:pt x="1811" y="2165"/>
                  </a:lnTo>
                  <a:lnTo>
                    <a:pt x="1897" y="2069"/>
                  </a:lnTo>
                  <a:lnTo>
                    <a:pt x="1983" y="1973"/>
                  </a:lnTo>
                  <a:lnTo>
                    <a:pt x="2069" y="1887"/>
                  </a:lnTo>
                  <a:lnTo>
                    <a:pt x="2165" y="1810"/>
                  </a:lnTo>
                  <a:lnTo>
                    <a:pt x="2261" y="1734"/>
                  </a:lnTo>
                  <a:lnTo>
                    <a:pt x="2366" y="1657"/>
                  </a:lnTo>
                  <a:lnTo>
                    <a:pt x="2472" y="1590"/>
                  </a:lnTo>
                  <a:lnTo>
                    <a:pt x="2586" y="1523"/>
                  </a:lnTo>
                  <a:lnTo>
                    <a:pt x="2692" y="1465"/>
                  </a:lnTo>
                  <a:lnTo>
                    <a:pt x="2807" y="1418"/>
                  </a:lnTo>
                  <a:lnTo>
                    <a:pt x="2931" y="1370"/>
                  </a:lnTo>
                  <a:lnTo>
                    <a:pt x="3046" y="1331"/>
                  </a:lnTo>
                  <a:lnTo>
                    <a:pt x="3171" y="1293"/>
                  </a:lnTo>
                  <a:lnTo>
                    <a:pt x="3295" y="1264"/>
                  </a:lnTo>
                  <a:lnTo>
                    <a:pt x="3429" y="1245"/>
                  </a:lnTo>
                  <a:lnTo>
                    <a:pt x="3554" y="1226"/>
                  </a:lnTo>
                  <a:lnTo>
                    <a:pt x="3688" y="1216"/>
                  </a:lnTo>
                  <a:lnTo>
                    <a:pt x="10479" y="1216"/>
                  </a:lnTo>
                  <a:lnTo>
                    <a:pt x="10613" y="1226"/>
                  </a:lnTo>
                  <a:lnTo>
                    <a:pt x="10737" y="1245"/>
                  </a:lnTo>
                  <a:lnTo>
                    <a:pt x="10872" y="1264"/>
                  </a:lnTo>
                  <a:lnTo>
                    <a:pt x="10996" y="1293"/>
                  </a:lnTo>
                  <a:lnTo>
                    <a:pt x="11121" y="1331"/>
                  </a:lnTo>
                  <a:lnTo>
                    <a:pt x="11235" y="1370"/>
                  </a:lnTo>
                  <a:lnTo>
                    <a:pt x="11360" y="1418"/>
                  </a:lnTo>
                  <a:lnTo>
                    <a:pt x="11475" y="1465"/>
                  </a:lnTo>
                  <a:lnTo>
                    <a:pt x="11590" y="1523"/>
                  </a:lnTo>
                  <a:lnTo>
                    <a:pt x="11695" y="1590"/>
                  </a:lnTo>
                  <a:lnTo>
                    <a:pt x="11801" y="1657"/>
                  </a:lnTo>
                  <a:lnTo>
                    <a:pt x="11906" y="1734"/>
                  </a:lnTo>
                  <a:lnTo>
                    <a:pt x="12002" y="1810"/>
                  </a:lnTo>
                  <a:lnTo>
                    <a:pt x="12098" y="1887"/>
                  </a:lnTo>
                  <a:lnTo>
                    <a:pt x="12184" y="1973"/>
                  </a:lnTo>
                  <a:lnTo>
                    <a:pt x="12270" y="2069"/>
                  </a:lnTo>
                  <a:lnTo>
                    <a:pt x="12356" y="2165"/>
                  </a:lnTo>
                  <a:lnTo>
                    <a:pt x="12433" y="2260"/>
                  </a:lnTo>
                  <a:lnTo>
                    <a:pt x="12509" y="2366"/>
                  </a:lnTo>
                  <a:lnTo>
                    <a:pt x="12576" y="2471"/>
                  </a:lnTo>
                  <a:lnTo>
                    <a:pt x="12634" y="2577"/>
                  </a:lnTo>
                  <a:lnTo>
                    <a:pt x="12691" y="2691"/>
                  </a:lnTo>
                  <a:lnTo>
                    <a:pt x="12749" y="2806"/>
                  </a:lnTo>
                  <a:lnTo>
                    <a:pt x="12797" y="2921"/>
                  </a:lnTo>
                  <a:lnTo>
                    <a:pt x="12835" y="3046"/>
                  </a:lnTo>
                  <a:lnTo>
                    <a:pt x="12873" y="3170"/>
                  </a:lnTo>
                  <a:lnTo>
                    <a:pt x="12902" y="3295"/>
                  </a:lnTo>
                  <a:lnTo>
                    <a:pt x="12921" y="3419"/>
                  </a:lnTo>
                  <a:lnTo>
                    <a:pt x="12940" y="3554"/>
                  </a:lnTo>
                  <a:lnTo>
                    <a:pt x="12950" y="3688"/>
                  </a:lnTo>
                  <a:lnTo>
                    <a:pt x="12950" y="3822"/>
                  </a:lnTo>
                  <a:lnTo>
                    <a:pt x="14166" y="3822"/>
                  </a:lnTo>
                  <a:lnTo>
                    <a:pt x="14166" y="3621"/>
                  </a:lnTo>
                  <a:lnTo>
                    <a:pt x="14147" y="3429"/>
                  </a:lnTo>
                  <a:lnTo>
                    <a:pt x="14128" y="3237"/>
                  </a:lnTo>
                  <a:lnTo>
                    <a:pt x="14090" y="3046"/>
                  </a:lnTo>
                  <a:lnTo>
                    <a:pt x="14051" y="2864"/>
                  </a:lnTo>
                  <a:lnTo>
                    <a:pt x="13994" y="2682"/>
                  </a:lnTo>
                  <a:lnTo>
                    <a:pt x="13936" y="2510"/>
                  </a:lnTo>
                  <a:lnTo>
                    <a:pt x="13869" y="2337"/>
                  </a:lnTo>
                  <a:lnTo>
                    <a:pt x="13793" y="2165"/>
                  </a:lnTo>
                  <a:lnTo>
                    <a:pt x="13707" y="2002"/>
                  </a:lnTo>
                  <a:lnTo>
                    <a:pt x="13611" y="1839"/>
                  </a:lnTo>
                  <a:lnTo>
                    <a:pt x="13515" y="1686"/>
                  </a:lnTo>
                  <a:lnTo>
                    <a:pt x="13410" y="1533"/>
                  </a:lnTo>
                  <a:lnTo>
                    <a:pt x="13295" y="1389"/>
                  </a:lnTo>
                  <a:lnTo>
                    <a:pt x="13170" y="1245"/>
                  </a:lnTo>
                  <a:lnTo>
                    <a:pt x="13046" y="1121"/>
                  </a:lnTo>
                  <a:lnTo>
                    <a:pt x="12912" y="987"/>
                  </a:lnTo>
                  <a:lnTo>
                    <a:pt x="12778" y="872"/>
                  </a:lnTo>
                  <a:lnTo>
                    <a:pt x="12634" y="757"/>
                  </a:lnTo>
                  <a:lnTo>
                    <a:pt x="12481" y="651"/>
                  </a:lnTo>
                  <a:lnTo>
                    <a:pt x="12327" y="546"/>
                  </a:lnTo>
                  <a:lnTo>
                    <a:pt x="12165" y="460"/>
                  </a:lnTo>
                  <a:lnTo>
                    <a:pt x="12002" y="374"/>
                  </a:lnTo>
                  <a:lnTo>
                    <a:pt x="11829" y="297"/>
                  </a:lnTo>
                  <a:lnTo>
                    <a:pt x="11657" y="230"/>
                  </a:lnTo>
                  <a:lnTo>
                    <a:pt x="11475" y="163"/>
                  </a:lnTo>
                  <a:lnTo>
                    <a:pt x="11303" y="115"/>
                  </a:lnTo>
                  <a:lnTo>
                    <a:pt x="11111" y="77"/>
                  </a:lnTo>
                  <a:lnTo>
                    <a:pt x="10929" y="38"/>
                  </a:lnTo>
                  <a:lnTo>
                    <a:pt x="10737" y="19"/>
                  </a:lnTo>
                  <a:lnTo>
                    <a:pt x="1053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3"/>
            <p:cNvSpPr/>
            <p:nvPr/>
          </p:nvSpPr>
          <p:spPr>
            <a:xfrm>
              <a:off x="2991123" y="3677925"/>
              <a:ext cx="129732" cy="201774"/>
            </a:xfrm>
            <a:custGeom>
              <a:avLst/>
              <a:gdLst/>
              <a:ahLst/>
              <a:cxnLst/>
              <a:rect l="l" t="t" r="r" b="b"/>
              <a:pathLst>
                <a:path w="3209" h="4991" extrusionOk="0">
                  <a:moveTo>
                    <a:pt x="0" y="1"/>
                  </a:moveTo>
                  <a:lnTo>
                    <a:pt x="603" y="4991"/>
                  </a:lnTo>
                  <a:lnTo>
                    <a:pt x="2605" y="4991"/>
                  </a:lnTo>
                  <a:lnTo>
                    <a:pt x="32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3"/>
            <p:cNvSpPr/>
            <p:nvPr/>
          </p:nvSpPr>
          <p:spPr>
            <a:xfrm>
              <a:off x="2638357" y="3666323"/>
              <a:ext cx="835273" cy="68565"/>
            </a:xfrm>
            <a:custGeom>
              <a:avLst/>
              <a:gdLst/>
              <a:ahLst/>
              <a:cxnLst/>
              <a:rect l="l" t="t" r="r" b="b"/>
              <a:pathLst>
                <a:path w="20661" h="1696" extrusionOk="0">
                  <a:moveTo>
                    <a:pt x="0" y="0"/>
                  </a:moveTo>
                  <a:lnTo>
                    <a:pt x="0" y="1696"/>
                  </a:lnTo>
                  <a:lnTo>
                    <a:pt x="20660" y="1696"/>
                  </a:lnTo>
                  <a:lnTo>
                    <a:pt x="2066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3"/>
            <p:cNvSpPr/>
            <p:nvPr/>
          </p:nvSpPr>
          <p:spPr>
            <a:xfrm>
              <a:off x="2608158" y="3560607"/>
              <a:ext cx="895671" cy="132845"/>
            </a:xfrm>
            <a:custGeom>
              <a:avLst/>
              <a:gdLst/>
              <a:ahLst/>
              <a:cxnLst/>
              <a:rect l="l" t="t" r="r" b="b"/>
              <a:pathLst>
                <a:path w="22155" h="3286" extrusionOk="0">
                  <a:moveTo>
                    <a:pt x="3286" y="0"/>
                  </a:moveTo>
                  <a:lnTo>
                    <a:pt x="3113" y="10"/>
                  </a:lnTo>
                  <a:lnTo>
                    <a:pt x="2950" y="20"/>
                  </a:lnTo>
                  <a:lnTo>
                    <a:pt x="2788" y="39"/>
                  </a:lnTo>
                  <a:lnTo>
                    <a:pt x="2625" y="68"/>
                  </a:lnTo>
                  <a:lnTo>
                    <a:pt x="2462" y="106"/>
                  </a:lnTo>
                  <a:lnTo>
                    <a:pt x="2309" y="154"/>
                  </a:lnTo>
                  <a:lnTo>
                    <a:pt x="2155" y="202"/>
                  </a:lnTo>
                  <a:lnTo>
                    <a:pt x="2012" y="259"/>
                  </a:lnTo>
                  <a:lnTo>
                    <a:pt x="1858" y="326"/>
                  </a:lnTo>
                  <a:lnTo>
                    <a:pt x="1724" y="403"/>
                  </a:lnTo>
                  <a:lnTo>
                    <a:pt x="1581" y="479"/>
                  </a:lnTo>
                  <a:lnTo>
                    <a:pt x="1447" y="566"/>
                  </a:lnTo>
                  <a:lnTo>
                    <a:pt x="1322" y="652"/>
                  </a:lnTo>
                  <a:lnTo>
                    <a:pt x="1198" y="757"/>
                  </a:lnTo>
                  <a:lnTo>
                    <a:pt x="1083" y="853"/>
                  </a:lnTo>
                  <a:lnTo>
                    <a:pt x="968" y="968"/>
                  </a:lnTo>
                  <a:lnTo>
                    <a:pt x="853" y="1083"/>
                  </a:lnTo>
                  <a:lnTo>
                    <a:pt x="757" y="1198"/>
                  </a:lnTo>
                  <a:lnTo>
                    <a:pt x="652" y="1322"/>
                  </a:lnTo>
                  <a:lnTo>
                    <a:pt x="565" y="1447"/>
                  </a:lnTo>
                  <a:lnTo>
                    <a:pt x="479" y="1581"/>
                  </a:lnTo>
                  <a:lnTo>
                    <a:pt x="403" y="1725"/>
                  </a:lnTo>
                  <a:lnTo>
                    <a:pt x="326" y="1859"/>
                  </a:lnTo>
                  <a:lnTo>
                    <a:pt x="259" y="2012"/>
                  </a:lnTo>
                  <a:lnTo>
                    <a:pt x="201" y="2156"/>
                  </a:lnTo>
                  <a:lnTo>
                    <a:pt x="154" y="2309"/>
                  </a:lnTo>
                  <a:lnTo>
                    <a:pt x="106" y="2462"/>
                  </a:lnTo>
                  <a:lnTo>
                    <a:pt x="67" y="2625"/>
                  </a:lnTo>
                  <a:lnTo>
                    <a:pt x="39" y="2788"/>
                  </a:lnTo>
                  <a:lnTo>
                    <a:pt x="19" y="2951"/>
                  </a:lnTo>
                  <a:lnTo>
                    <a:pt x="10" y="3113"/>
                  </a:lnTo>
                  <a:lnTo>
                    <a:pt x="0" y="3286"/>
                  </a:lnTo>
                  <a:lnTo>
                    <a:pt x="22154" y="3286"/>
                  </a:lnTo>
                  <a:lnTo>
                    <a:pt x="22145" y="3113"/>
                  </a:lnTo>
                  <a:lnTo>
                    <a:pt x="22135" y="2951"/>
                  </a:lnTo>
                  <a:lnTo>
                    <a:pt x="22116" y="2788"/>
                  </a:lnTo>
                  <a:lnTo>
                    <a:pt x="22087" y="2625"/>
                  </a:lnTo>
                  <a:lnTo>
                    <a:pt x="22049" y="2462"/>
                  </a:lnTo>
                  <a:lnTo>
                    <a:pt x="22001" y="2309"/>
                  </a:lnTo>
                  <a:lnTo>
                    <a:pt x="21953" y="2156"/>
                  </a:lnTo>
                  <a:lnTo>
                    <a:pt x="21896" y="2012"/>
                  </a:lnTo>
                  <a:lnTo>
                    <a:pt x="21829" y="1859"/>
                  </a:lnTo>
                  <a:lnTo>
                    <a:pt x="21752" y="1725"/>
                  </a:lnTo>
                  <a:lnTo>
                    <a:pt x="21676" y="1581"/>
                  </a:lnTo>
                  <a:lnTo>
                    <a:pt x="21589" y="1447"/>
                  </a:lnTo>
                  <a:lnTo>
                    <a:pt x="21503" y="1322"/>
                  </a:lnTo>
                  <a:lnTo>
                    <a:pt x="21407" y="1198"/>
                  </a:lnTo>
                  <a:lnTo>
                    <a:pt x="21302" y="1083"/>
                  </a:lnTo>
                  <a:lnTo>
                    <a:pt x="21187" y="968"/>
                  </a:lnTo>
                  <a:lnTo>
                    <a:pt x="21082" y="853"/>
                  </a:lnTo>
                  <a:lnTo>
                    <a:pt x="20957" y="757"/>
                  </a:lnTo>
                  <a:lnTo>
                    <a:pt x="20833" y="652"/>
                  </a:lnTo>
                  <a:lnTo>
                    <a:pt x="20708" y="566"/>
                  </a:lnTo>
                  <a:lnTo>
                    <a:pt x="20574" y="479"/>
                  </a:lnTo>
                  <a:lnTo>
                    <a:pt x="20430" y="403"/>
                  </a:lnTo>
                  <a:lnTo>
                    <a:pt x="20296" y="326"/>
                  </a:lnTo>
                  <a:lnTo>
                    <a:pt x="20153" y="259"/>
                  </a:lnTo>
                  <a:lnTo>
                    <a:pt x="19999" y="202"/>
                  </a:lnTo>
                  <a:lnTo>
                    <a:pt x="19846" y="154"/>
                  </a:lnTo>
                  <a:lnTo>
                    <a:pt x="19693" y="106"/>
                  </a:lnTo>
                  <a:lnTo>
                    <a:pt x="19530" y="68"/>
                  </a:lnTo>
                  <a:lnTo>
                    <a:pt x="19367" y="39"/>
                  </a:lnTo>
                  <a:lnTo>
                    <a:pt x="19204" y="20"/>
                  </a:lnTo>
                  <a:lnTo>
                    <a:pt x="19042" y="10"/>
                  </a:lnTo>
                  <a:lnTo>
                    <a:pt x="188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3"/>
            <p:cNvSpPr/>
            <p:nvPr/>
          </p:nvSpPr>
          <p:spPr>
            <a:xfrm>
              <a:off x="2727418" y="3376301"/>
              <a:ext cx="506516" cy="60439"/>
            </a:xfrm>
            <a:custGeom>
              <a:avLst/>
              <a:gdLst/>
              <a:ahLst/>
              <a:cxnLst/>
              <a:rect l="l" t="t" r="r" b="b"/>
              <a:pathLst>
                <a:path w="12529" h="1495" extrusionOk="0">
                  <a:moveTo>
                    <a:pt x="39" y="0"/>
                  </a:moveTo>
                  <a:lnTo>
                    <a:pt x="0" y="537"/>
                  </a:lnTo>
                  <a:lnTo>
                    <a:pt x="12481" y="1494"/>
                  </a:lnTo>
                  <a:lnTo>
                    <a:pt x="12529" y="949"/>
                  </a:lnTo>
                  <a:lnTo>
                    <a:pt x="39" y="0"/>
                  </a:lnTo>
                  <a:close/>
                </a:path>
              </a:pathLst>
            </a:custGeom>
            <a:solidFill>
              <a:srgbClr val="87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3"/>
            <p:cNvSpPr/>
            <p:nvPr/>
          </p:nvSpPr>
          <p:spPr>
            <a:xfrm>
              <a:off x="2636821" y="1931606"/>
              <a:ext cx="169998" cy="314445"/>
            </a:xfrm>
            <a:custGeom>
              <a:avLst/>
              <a:gdLst/>
              <a:ahLst/>
              <a:cxnLst/>
              <a:rect l="l" t="t" r="r" b="b"/>
              <a:pathLst>
                <a:path w="4205" h="7778" extrusionOk="0">
                  <a:moveTo>
                    <a:pt x="1839" y="0"/>
                  </a:moveTo>
                  <a:lnTo>
                    <a:pt x="1782" y="20"/>
                  </a:lnTo>
                  <a:lnTo>
                    <a:pt x="1724" y="48"/>
                  </a:lnTo>
                  <a:lnTo>
                    <a:pt x="1686" y="96"/>
                  </a:lnTo>
                  <a:lnTo>
                    <a:pt x="1648" y="144"/>
                  </a:lnTo>
                  <a:lnTo>
                    <a:pt x="1628" y="202"/>
                  </a:lnTo>
                  <a:lnTo>
                    <a:pt x="0" y="7663"/>
                  </a:lnTo>
                  <a:lnTo>
                    <a:pt x="517" y="7778"/>
                  </a:lnTo>
                  <a:lnTo>
                    <a:pt x="2069" y="671"/>
                  </a:lnTo>
                  <a:lnTo>
                    <a:pt x="3946" y="1744"/>
                  </a:lnTo>
                  <a:lnTo>
                    <a:pt x="4205" y="1293"/>
                  </a:lnTo>
                  <a:lnTo>
                    <a:pt x="2011" y="29"/>
                  </a:lnTo>
                  <a:lnTo>
                    <a:pt x="1964" y="10"/>
                  </a:lnTo>
                  <a:lnTo>
                    <a:pt x="1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3"/>
            <p:cNvSpPr/>
            <p:nvPr/>
          </p:nvSpPr>
          <p:spPr>
            <a:xfrm>
              <a:off x="2378129" y="3053371"/>
              <a:ext cx="1130353" cy="532066"/>
            </a:xfrm>
            <a:custGeom>
              <a:avLst/>
              <a:gdLst/>
              <a:ahLst/>
              <a:cxnLst/>
              <a:rect l="l" t="t" r="r" b="b"/>
              <a:pathLst>
                <a:path w="27960" h="13161" extrusionOk="0">
                  <a:moveTo>
                    <a:pt x="13975" y="0"/>
                  </a:moveTo>
                  <a:lnTo>
                    <a:pt x="13458" y="278"/>
                  </a:lnTo>
                  <a:lnTo>
                    <a:pt x="12079" y="1006"/>
                  </a:lnTo>
                  <a:lnTo>
                    <a:pt x="11159" y="1504"/>
                  </a:lnTo>
                  <a:lnTo>
                    <a:pt x="10125" y="2069"/>
                  </a:lnTo>
                  <a:lnTo>
                    <a:pt x="9014" y="2682"/>
                  </a:lnTo>
                  <a:lnTo>
                    <a:pt x="7865" y="3343"/>
                  </a:lnTo>
                  <a:lnTo>
                    <a:pt x="6715" y="4023"/>
                  </a:lnTo>
                  <a:lnTo>
                    <a:pt x="6140" y="4368"/>
                  </a:lnTo>
                  <a:lnTo>
                    <a:pt x="5585" y="4713"/>
                  </a:lnTo>
                  <a:lnTo>
                    <a:pt x="5039" y="5048"/>
                  </a:lnTo>
                  <a:lnTo>
                    <a:pt x="4522" y="5393"/>
                  </a:lnTo>
                  <a:lnTo>
                    <a:pt x="4024" y="5718"/>
                  </a:lnTo>
                  <a:lnTo>
                    <a:pt x="3554" y="6044"/>
                  </a:lnTo>
                  <a:lnTo>
                    <a:pt x="3123" y="6360"/>
                  </a:lnTo>
                  <a:lnTo>
                    <a:pt x="2721" y="6667"/>
                  </a:lnTo>
                  <a:lnTo>
                    <a:pt x="2367" y="6954"/>
                  </a:lnTo>
                  <a:lnTo>
                    <a:pt x="2060" y="7222"/>
                  </a:lnTo>
                  <a:lnTo>
                    <a:pt x="1917" y="7356"/>
                  </a:lnTo>
                  <a:lnTo>
                    <a:pt x="1792" y="7481"/>
                  </a:lnTo>
                  <a:lnTo>
                    <a:pt x="1687" y="7605"/>
                  </a:lnTo>
                  <a:lnTo>
                    <a:pt x="1591" y="7720"/>
                  </a:lnTo>
                  <a:lnTo>
                    <a:pt x="1514" y="7835"/>
                  </a:lnTo>
                  <a:lnTo>
                    <a:pt x="1447" y="7940"/>
                  </a:lnTo>
                  <a:lnTo>
                    <a:pt x="1399" y="8036"/>
                  </a:lnTo>
                  <a:lnTo>
                    <a:pt x="1361" y="8132"/>
                  </a:lnTo>
                  <a:lnTo>
                    <a:pt x="1" y="13160"/>
                  </a:lnTo>
                  <a:lnTo>
                    <a:pt x="22787" y="12136"/>
                  </a:lnTo>
                  <a:lnTo>
                    <a:pt x="27959" y="2874"/>
                  </a:lnTo>
                  <a:lnTo>
                    <a:pt x="13975" y="0"/>
                  </a:lnTo>
                  <a:close/>
                </a:path>
              </a:pathLst>
            </a:custGeom>
            <a:solidFill>
              <a:srgbClr val="D2D8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3"/>
            <p:cNvSpPr/>
            <p:nvPr/>
          </p:nvSpPr>
          <p:spPr>
            <a:xfrm>
              <a:off x="2548892" y="2179787"/>
              <a:ext cx="691229" cy="743906"/>
            </a:xfrm>
            <a:custGeom>
              <a:avLst/>
              <a:gdLst/>
              <a:ahLst/>
              <a:cxnLst/>
              <a:rect l="l" t="t" r="r" b="b"/>
              <a:pathLst>
                <a:path w="17098" h="18401" extrusionOk="0">
                  <a:moveTo>
                    <a:pt x="16169" y="1"/>
                  </a:moveTo>
                  <a:lnTo>
                    <a:pt x="16102" y="11"/>
                  </a:lnTo>
                  <a:lnTo>
                    <a:pt x="15958" y="49"/>
                  </a:lnTo>
                  <a:lnTo>
                    <a:pt x="15805" y="106"/>
                  </a:lnTo>
                  <a:lnTo>
                    <a:pt x="15651" y="192"/>
                  </a:lnTo>
                  <a:lnTo>
                    <a:pt x="15489" y="298"/>
                  </a:lnTo>
                  <a:lnTo>
                    <a:pt x="15316" y="422"/>
                  </a:lnTo>
                  <a:lnTo>
                    <a:pt x="15134" y="566"/>
                  </a:lnTo>
                  <a:lnTo>
                    <a:pt x="14962" y="729"/>
                  </a:lnTo>
                  <a:lnTo>
                    <a:pt x="14770" y="911"/>
                  </a:lnTo>
                  <a:lnTo>
                    <a:pt x="14579" y="1112"/>
                  </a:lnTo>
                  <a:lnTo>
                    <a:pt x="14387" y="1323"/>
                  </a:lnTo>
                  <a:lnTo>
                    <a:pt x="14186" y="1553"/>
                  </a:lnTo>
                  <a:lnTo>
                    <a:pt x="13985" y="1792"/>
                  </a:lnTo>
                  <a:lnTo>
                    <a:pt x="13573" y="2319"/>
                  </a:lnTo>
                  <a:lnTo>
                    <a:pt x="13152" y="2884"/>
                  </a:lnTo>
                  <a:lnTo>
                    <a:pt x="12721" y="3487"/>
                  </a:lnTo>
                  <a:lnTo>
                    <a:pt x="12290" y="4120"/>
                  </a:lnTo>
                  <a:lnTo>
                    <a:pt x="11868" y="4780"/>
                  </a:lnTo>
                  <a:lnTo>
                    <a:pt x="11437" y="5441"/>
                  </a:lnTo>
                  <a:lnTo>
                    <a:pt x="11025" y="6121"/>
                  </a:lnTo>
                  <a:lnTo>
                    <a:pt x="10623" y="6792"/>
                  </a:lnTo>
                  <a:lnTo>
                    <a:pt x="10230" y="7453"/>
                  </a:lnTo>
                  <a:lnTo>
                    <a:pt x="9847" y="8094"/>
                  </a:lnTo>
                  <a:lnTo>
                    <a:pt x="9167" y="9301"/>
                  </a:lnTo>
                  <a:lnTo>
                    <a:pt x="8592" y="10345"/>
                  </a:lnTo>
                  <a:lnTo>
                    <a:pt x="8142" y="11169"/>
                  </a:lnTo>
                  <a:lnTo>
                    <a:pt x="7759" y="11907"/>
                  </a:lnTo>
                  <a:lnTo>
                    <a:pt x="202" y="1802"/>
                  </a:lnTo>
                  <a:lnTo>
                    <a:pt x="1" y="3832"/>
                  </a:lnTo>
                  <a:lnTo>
                    <a:pt x="231" y="4455"/>
                  </a:lnTo>
                  <a:lnTo>
                    <a:pt x="489" y="5173"/>
                  </a:lnTo>
                  <a:lnTo>
                    <a:pt x="834" y="6102"/>
                  </a:lnTo>
                  <a:lnTo>
                    <a:pt x="1256" y="7204"/>
                  </a:lnTo>
                  <a:lnTo>
                    <a:pt x="1734" y="8439"/>
                  </a:lnTo>
                  <a:lnTo>
                    <a:pt x="2271" y="9751"/>
                  </a:lnTo>
                  <a:lnTo>
                    <a:pt x="2549" y="10432"/>
                  </a:lnTo>
                  <a:lnTo>
                    <a:pt x="2846" y="11112"/>
                  </a:lnTo>
                  <a:lnTo>
                    <a:pt x="3142" y="11792"/>
                  </a:lnTo>
                  <a:lnTo>
                    <a:pt x="3449" y="12472"/>
                  </a:lnTo>
                  <a:lnTo>
                    <a:pt x="3755" y="13142"/>
                  </a:lnTo>
                  <a:lnTo>
                    <a:pt x="4072" y="13793"/>
                  </a:lnTo>
                  <a:lnTo>
                    <a:pt x="4388" y="14416"/>
                  </a:lnTo>
                  <a:lnTo>
                    <a:pt x="4704" y="15019"/>
                  </a:lnTo>
                  <a:lnTo>
                    <a:pt x="5010" y="15594"/>
                  </a:lnTo>
                  <a:lnTo>
                    <a:pt x="5326" y="16121"/>
                  </a:lnTo>
                  <a:lnTo>
                    <a:pt x="5633" y="16609"/>
                  </a:lnTo>
                  <a:lnTo>
                    <a:pt x="5786" y="16839"/>
                  </a:lnTo>
                  <a:lnTo>
                    <a:pt x="5939" y="17060"/>
                  </a:lnTo>
                  <a:lnTo>
                    <a:pt x="6083" y="17261"/>
                  </a:lnTo>
                  <a:lnTo>
                    <a:pt x="6236" y="17443"/>
                  </a:lnTo>
                  <a:lnTo>
                    <a:pt x="6380" y="17615"/>
                  </a:lnTo>
                  <a:lnTo>
                    <a:pt x="6524" y="17778"/>
                  </a:lnTo>
                  <a:lnTo>
                    <a:pt x="6658" y="17912"/>
                  </a:lnTo>
                  <a:lnTo>
                    <a:pt x="6801" y="18037"/>
                  </a:lnTo>
                  <a:lnTo>
                    <a:pt x="6935" y="18142"/>
                  </a:lnTo>
                  <a:lnTo>
                    <a:pt x="7069" y="18238"/>
                  </a:lnTo>
                  <a:lnTo>
                    <a:pt x="7194" y="18305"/>
                  </a:lnTo>
                  <a:lnTo>
                    <a:pt x="7319" y="18362"/>
                  </a:lnTo>
                  <a:lnTo>
                    <a:pt x="7443" y="18391"/>
                  </a:lnTo>
                  <a:lnTo>
                    <a:pt x="7568" y="18400"/>
                  </a:lnTo>
                  <a:lnTo>
                    <a:pt x="7721" y="18391"/>
                  </a:lnTo>
                  <a:lnTo>
                    <a:pt x="7884" y="18372"/>
                  </a:lnTo>
                  <a:lnTo>
                    <a:pt x="8056" y="18343"/>
                  </a:lnTo>
                  <a:lnTo>
                    <a:pt x="8228" y="18295"/>
                  </a:lnTo>
                  <a:lnTo>
                    <a:pt x="8410" y="18228"/>
                  </a:lnTo>
                  <a:lnTo>
                    <a:pt x="8583" y="18161"/>
                  </a:lnTo>
                  <a:lnTo>
                    <a:pt x="8765" y="18075"/>
                  </a:lnTo>
                  <a:lnTo>
                    <a:pt x="8956" y="17979"/>
                  </a:lnTo>
                  <a:lnTo>
                    <a:pt x="9138" y="17874"/>
                  </a:lnTo>
                  <a:lnTo>
                    <a:pt x="9330" y="17759"/>
                  </a:lnTo>
                  <a:lnTo>
                    <a:pt x="9531" y="17625"/>
                  </a:lnTo>
                  <a:lnTo>
                    <a:pt x="9723" y="17481"/>
                  </a:lnTo>
                  <a:lnTo>
                    <a:pt x="9924" y="17328"/>
                  </a:lnTo>
                  <a:lnTo>
                    <a:pt x="10115" y="17165"/>
                  </a:lnTo>
                  <a:lnTo>
                    <a:pt x="10316" y="17002"/>
                  </a:lnTo>
                  <a:lnTo>
                    <a:pt x="10518" y="16820"/>
                  </a:lnTo>
                  <a:lnTo>
                    <a:pt x="10719" y="16629"/>
                  </a:lnTo>
                  <a:lnTo>
                    <a:pt x="10929" y="16427"/>
                  </a:lnTo>
                  <a:lnTo>
                    <a:pt x="11131" y="16217"/>
                  </a:lnTo>
                  <a:lnTo>
                    <a:pt x="11332" y="15996"/>
                  </a:lnTo>
                  <a:lnTo>
                    <a:pt x="11744" y="15537"/>
                  </a:lnTo>
                  <a:lnTo>
                    <a:pt x="12146" y="15039"/>
                  </a:lnTo>
                  <a:lnTo>
                    <a:pt x="12548" y="14512"/>
                  </a:lnTo>
                  <a:lnTo>
                    <a:pt x="12941" y="13966"/>
                  </a:lnTo>
                  <a:lnTo>
                    <a:pt x="13334" y="13391"/>
                  </a:lnTo>
                  <a:lnTo>
                    <a:pt x="13717" y="12788"/>
                  </a:lnTo>
                  <a:lnTo>
                    <a:pt x="14081" y="12165"/>
                  </a:lnTo>
                  <a:lnTo>
                    <a:pt x="14435" y="11533"/>
                  </a:lnTo>
                  <a:lnTo>
                    <a:pt x="14780" y="10872"/>
                  </a:lnTo>
                  <a:lnTo>
                    <a:pt x="15106" y="10202"/>
                  </a:lnTo>
                  <a:lnTo>
                    <a:pt x="15412" y="9512"/>
                  </a:lnTo>
                  <a:lnTo>
                    <a:pt x="15565" y="9167"/>
                  </a:lnTo>
                  <a:lnTo>
                    <a:pt x="15699" y="8822"/>
                  </a:lnTo>
                  <a:lnTo>
                    <a:pt x="15843" y="8468"/>
                  </a:lnTo>
                  <a:lnTo>
                    <a:pt x="15968" y="8114"/>
                  </a:lnTo>
                  <a:lnTo>
                    <a:pt x="16092" y="7759"/>
                  </a:lnTo>
                  <a:lnTo>
                    <a:pt x="16207" y="7405"/>
                  </a:lnTo>
                  <a:lnTo>
                    <a:pt x="16322" y="7050"/>
                  </a:lnTo>
                  <a:lnTo>
                    <a:pt x="16427" y="6696"/>
                  </a:lnTo>
                  <a:lnTo>
                    <a:pt x="16523" y="6342"/>
                  </a:lnTo>
                  <a:lnTo>
                    <a:pt x="16619" y="5978"/>
                  </a:lnTo>
                  <a:lnTo>
                    <a:pt x="16705" y="5623"/>
                  </a:lnTo>
                  <a:lnTo>
                    <a:pt x="16782" y="5259"/>
                  </a:lnTo>
                  <a:lnTo>
                    <a:pt x="16849" y="4905"/>
                  </a:lnTo>
                  <a:lnTo>
                    <a:pt x="16906" y="4551"/>
                  </a:lnTo>
                  <a:lnTo>
                    <a:pt x="16964" y="4196"/>
                  </a:lnTo>
                  <a:lnTo>
                    <a:pt x="17002" y="3842"/>
                  </a:lnTo>
                  <a:lnTo>
                    <a:pt x="17040" y="3487"/>
                  </a:lnTo>
                  <a:lnTo>
                    <a:pt x="17069" y="3143"/>
                  </a:lnTo>
                  <a:lnTo>
                    <a:pt x="17088" y="2788"/>
                  </a:lnTo>
                  <a:lnTo>
                    <a:pt x="17098" y="2443"/>
                  </a:lnTo>
                  <a:lnTo>
                    <a:pt x="17098" y="2099"/>
                  </a:lnTo>
                  <a:lnTo>
                    <a:pt x="17079" y="1763"/>
                  </a:lnTo>
                  <a:lnTo>
                    <a:pt x="17059" y="1438"/>
                  </a:lnTo>
                  <a:lnTo>
                    <a:pt x="17031" y="1150"/>
                  </a:lnTo>
                  <a:lnTo>
                    <a:pt x="16983" y="901"/>
                  </a:lnTo>
                  <a:lnTo>
                    <a:pt x="16925" y="681"/>
                  </a:lnTo>
                  <a:lnTo>
                    <a:pt x="16858" y="499"/>
                  </a:lnTo>
                  <a:lnTo>
                    <a:pt x="16820" y="413"/>
                  </a:lnTo>
                  <a:lnTo>
                    <a:pt x="16772" y="346"/>
                  </a:lnTo>
                  <a:lnTo>
                    <a:pt x="16734" y="279"/>
                  </a:lnTo>
                  <a:lnTo>
                    <a:pt x="16686" y="221"/>
                  </a:lnTo>
                  <a:lnTo>
                    <a:pt x="16638" y="164"/>
                  </a:lnTo>
                  <a:lnTo>
                    <a:pt x="16590" y="125"/>
                  </a:lnTo>
                  <a:lnTo>
                    <a:pt x="16533" y="87"/>
                  </a:lnTo>
                  <a:lnTo>
                    <a:pt x="16475" y="58"/>
                  </a:lnTo>
                  <a:lnTo>
                    <a:pt x="16418" y="30"/>
                  </a:lnTo>
                  <a:lnTo>
                    <a:pt x="16360" y="20"/>
                  </a:lnTo>
                  <a:lnTo>
                    <a:pt x="16293" y="1"/>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3"/>
            <p:cNvSpPr/>
            <p:nvPr/>
          </p:nvSpPr>
          <p:spPr>
            <a:xfrm>
              <a:off x="2861757" y="2179019"/>
              <a:ext cx="379129" cy="650964"/>
            </a:xfrm>
            <a:custGeom>
              <a:avLst/>
              <a:gdLst/>
              <a:ahLst/>
              <a:cxnLst/>
              <a:rect l="l" t="t" r="r" b="b"/>
              <a:pathLst>
                <a:path w="9378" h="16102" extrusionOk="0">
                  <a:moveTo>
                    <a:pt x="8363" y="1"/>
                  </a:moveTo>
                  <a:lnTo>
                    <a:pt x="8229" y="20"/>
                  </a:lnTo>
                  <a:lnTo>
                    <a:pt x="8094" y="68"/>
                  </a:lnTo>
                  <a:lnTo>
                    <a:pt x="7951" y="125"/>
                  </a:lnTo>
                  <a:lnTo>
                    <a:pt x="7798" y="202"/>
                  </a:lnTo>
                  <a:lnTo>
                    <a:pt x="7644" y="298"/>
                  </a:lnTo>
                  <a:lnTo>
                    <a:pt x="7491" y="413"/>
                  </a:lnTo>
                  <a:lnTo>
                    <a:pt x="7319" y="547"/>
                  </a:lnTo>
                  <a:lnTo>
                    <a:pt x="7156" y="690"/>
                  </a:lnTo>
                  <a:lnTo>
                    <a:pt x="6983" y="844"/>
                  </a:lnTo>
                  <a:lnTo>
                    <a:pt x="6801" y="1016"/>
                  </a:lnTo>
                  <a:lnTo>
                    <a:pt x="6619" y="1198"/>
                  </a:lnTo>
                  <a:lnTo>
                    <a:pt x="6246" y="1610"/>
                  </a:lnTo>
                  <a:lnTo>
                    <a:pt x="5863" y="2060"/>
                  </a:lnTo>
                  <a:lnTo>
                    <a:pt x="5480" y="2549"/>
                  </a:lnTo>
                  <a:lnTo>
                    <a:pt x="5077" y="3066"/>
                  </a:lnTo>
                  <a:lnTo>
                    <a:pt x="4675" y="3612"/>
                  </a:lnTo>
                  <a:lnTo>
                    <a:pt x="4282" y="4186"/>
                  </a:lnTo>
                  <a:lnTo>
                    <a:pt x="3880" y="4771"/>
                  </a:lnTo>
                  <a:lnTo>
                    <a:pt x="3487" y="5365"/>
                  </a:lnTo>
                  <a:lnTo>
                    <a:pt x="3104" y="5958"/>
                  </a:lnTo>
                  <a:lnTo>
                    <a:pt x="2721" y="6562"/>
                  </a:lnTo>
                  <a:lnTo>
                    <a:pt x="2357" y="7146"/>
                  </a:lnTo>
                  <a:lnTo>
                    <a:pt x="2003" y="7730"/>
                  </a:lnTo>
                  <a:lnTo>
                    <a:pt x="1351" y="8822"/>
                  </a:lnTo>
                  <a:lnTo>
                    <a:pt x="786" y="9799"/>
                  </a:lnTo>
                  <a:lnTo>
                    <a:pt x="336" y="10623"/>
                  </a:lnTo>
                  <a:lnTo>
                    <a:pt x="1" y="11226"/>
                  </a:lnTo>
                  <a:lnTo>
                    <a:pt x="3909" y="16102"/>
                  </a:lnTo>
                  <a:lnTo>
                    <a:pt x="4072" y="16063"/>
                  </a:lnTo>
                  <a:lnTo>
                    <a:pt x="4234" y="16015"/>
                  </a:lnTo>
                  <a:lnTo>
                    <a:pt x="4388" y="15967"/>
                  </a:lnTo>
                  <a:lnTo>
                    <a:pt x="4541" y="15900"/>
                  </a:lnTo>
                  <a:lnTo>
                    <a:pt x="4694" y="15833"/>
                  </a:lnTo>
                  <a:lnTo>
                    <a:pt x="4847" y="15757"/>
                  </a:lnTo>
                  <a:lnTo>
                    <a:pt x="5001" y="15671"/>
                  </a:lnTo>
                  <a:lnTo>
                    <a:pt x="5154" y="15575"/>
                  </a:lnTo>
                  <a:lnTo>
                    <a:pt x="5298" y="15469"/>
                  </a:lnTo>
                  <a:lnTo>
                    <a:pt x="5441" y="15354"/>
                  </a:lnTo>
                  <a:lnTo>
                    <a:pt x="5585" y="15240"/>
                  </a:lnTo>
                  <a:lnTo>
                    <a:pt x="5719" y="15115"/>
                  </a:lnTo>
                  <a:lnTo>
                    <a:pt x="5863" y="14981"/>
                  </a:lnTo>
                  <a:lnTo>
                    <a:pt x="5997" y="14847"/>
                  </a:lnTo>
                  <a:lnTo>
                    <a:pt x="6131" y="14703"/>
                  </a:lnTo>
                  <a:lnTo>
                    <a:pt x="6265" y="14550"/>
                  </a:lnTo>
                  <a:lnTo>
                    <a:pt x="6390" y="14387"/>
                  </a:lnTo>
                  <a:lnTo>
                    <a:pt x="6524" y="14224"/>
                  </a:lnTo>
                  <a:lnTo>
                    <a:pt x="6773" y="13870"/>
                  </a:lnTo>
                  <a:lnTo>
                    <a:pt x="7003" y="13496"/>
                  </a:lnTo>
                  <a:lnTo>
                    <a:pt x="7232" y="13094"/>
                  </a:lnTo>
                  <a:lnTo>
                    <a:pt x="7453" y="12673"/>
                  </a:lnTo>
                  <a:lnTo>
                    <a:pt x="7663" y="12232"/>
                  </a:lnTo>
                  <a:lnTo>
                    <a:pt x="7855" y="11763"/>
                  </a:lnTo>
                  <a:lnTo>
                    <a:pt x="8047" y="11284"/>
                  </a:lnTo>
                  <a:lnTo>
                    <a:pt x="8219" y="10776"/>
                  </a:lnTo>
                  <a:lnTo>
                    <a:pt x="8382" y="10259"/>
                  </a:lnTo>
                  <a:lnTo>
                    <a:pt x="8535" y="9723"/>
                  </a:lnTo>
                  <a:lnTo>
                    <a:pt x="8679" y="9177"/>
                  </a:lnTo>
                  <a:lnTo>
                    <a:pt x="8803" y="8612"/>
                  </a:lnTo>
                  <a:lnTo>
                    <a:pt x="8918" y="8037"/>
                  </a:lnTo>
                  <a:lnTo>
                    <a:pt x="9024" y="7443"/>
                  </a:lnTo>
                  <a:lnTo>
                    <a:pt x="9119" y="6849"/>
                  </a:lnTo>
                  <a:lnTo>
                    <a:pt x="9196" y="6236"/>
                  </a:lnTo>
                  <a:lnTo>
                    <a:pt x="9263" y="5614"/>
                  </a:lnTo>
                  <a:lnTo>
                    <a:pt x="9311" y="4991"/>
                  </a:lnTo>
                  <a:lnTo>
                    <a:pt x="9349" y="4359"/>
                  </a:lnTo>
                  <a:lnTo>
                    <a:pt x="9368" y="3717"/>
                  </a:lnTo>
                  <a:lnTo>
                    <a:pt x="9378" y="3075"/>
                  </a:lnTo>
                  <a:lnTo>
                    <a:pt x="9368" y="2434"/>
                  </a:lnTo>
                  <a:lnTo>
                    <a:pt x="9340" y="1782"/>
                  </a:lnTo>
                  <a:lnTo>
                    <a:pt x="9320" y="1485"/>
                  </a:lnTo>
                  <a:lnTo>
                    <a:pt x="9292" y="1227"/>
                  </a:lnTo>
                  <a:lnTo>
                    <a:pt x="9253" y="987"/>
                  </a:lnTo>
                  <a:lnTo>
                    <a:pt x="9206" y="777"/>
                  </a:lnTo>
                  <a:lnTo>
                    <a:pt x="9148" y="595"/>
                  </a:lnTo>
                  <a:lnTo>
                    <a:pt x="9071" y="441"/>
                  </a:lnTo>
                  <a:lnTo>
                    <a:pt x="8995" y="307"/>
                  </a:lnTo>
                  <a:lnTo>
                    <a:pt x="8909" y="202"/>
                  </a:lnTo>
                  <a:lnTo>
                    <a:pt x="8813" y="116"/>
                  </a:lnTo>
                  <a:lnTo>
                    <a:pt x="8765" y="77"/>
                  </a:lnTo>
                  <a:lnTo>
                    <a:pt x="8717" y="49"/>
                  </a:lnTo>
                  <a:lnTo>
                    <a:pt x="8660" y="30"/>
                  </a:lnTo>
                  <a:lnTo>
                    <a:pt x="8602" y="10"/>
                  </a:lnTo>
                  <a:lnTo>
                    <a:pt x="8487" y="1"/>
                  </a:lnTo>
                  <a:close/>
                </a:path>
              </a:pathLst>
            </a:custGeom>
            <a:solidFill>
              <a:srgbClr val="FF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3"/>
            <p:cNvSpPr/>
            <p:nvPr/>
          </p:nvSpPr>
          <p:spPr>
            <a:xfrm>
              <a:off x="2947341" y="2125574"/>
              <a:ext cx="715243" cy="1044000"/>
            </a:xfrm>
            <a:custGeom>
              <a:avLst/>
              <a:gdLst/>
              <a:ahLst/>
              <a:cxnLst/>
              <a:rect l="l" t="t" r="r" b="b"/>
              <a:pathLst>
                <a:path w="17692" h="25824" extrusionOk="0">
                  <a:moveTo>
                    <a:pt x="8698" y="1"/>
                  </a:moveTo>
                  <a:lnTo>
                    <a:pt x="8257" y="20"/>
                  </a:lnTo>
                  <a:lnTo>
                    <a:pt x="7816" y="49"/>
                  </a:lnTo>
                  <a:lnTo>
                    <a:pt x="7673" y="68"/>
                  </a:lnTo>
                  <a:lnTo>
                    <a:pt x="7510" y="106"/>
                  </a:lnTo>
                  <a:lnTo>
                    <a:pt x="7338" y="145"/>
                  </a:lnTo>
                  <a:lnTo>
                    <a:pt x="7146" y="202"/>
                  </a:lnTo>
                  <a:lnTo>
                    <a:pt x="6954" y="269"/>
                  </a:lnTo>
                  <a:lnTo>
                    <a:pt x="6744" y="346"/>
                  </a:lnTo>
                  <a:lnTo>
                    <a:pt x="6533" y="432"/>
                  </a:lnTo>
                  <a:lnTo>
                    <a:pt x="6303" y="537"/>
                  </a:lnTo>
                  <a:lnTo>
                    <a:pt x="6073" y="652"/>
                  </a:lnTo>
                  <a:lnTo>
                    <a:pt x="5834" y="777"/>
                  </a:lnTo>
                  <a:lnTo>
                    <a:pt x="5594" y="911"/>
                  </a:lnTo>
                  <a:lnTo>
                    <a:pt x="5345" y="1064"/>
                  </a:lnTo>
                  <a:lnTo>
                    <a:pt x="5096" y="1227"/>
                  </a:lnTo>
                  <a:lnTo>
                    <a:pt x="4838" y="1409"/>
                  </a:lnTo>
                  <a:lnTo>
                    <a:pt x="4579" y="1601"/>
                  </a:lnTo>
                  <a:lnTo>
                    <a:pt x="4320" y="1802"/>
                  </a:lnTo>
                  <a:lnTo>
                    <a:pt x="4062" y="2012"/>
                  </a:lnTo>
                  <a:lnTo>
                    <a:pt x="3813" y="2252"/>
                  </a:lnTo>
                  <a:lnTo>
                    <a:pt x="3554" y="2491"/>
                  </a:lnTo>
                  <a:lnTo>
                    <a:pt x="3305" y="2750"/>
                  </a:lnTo>
                  <a:lnTo>
                    <a:pt x="3056" y="3028"/>
                  </a:lnTo>
                  <a:lnTo>
                    <a:pt x="2807" y="3315"/>
                  </a:lnTo>
                  <a:lnTo>
                    <a:pt x="2568" y="3612"/>
                  </a:lnTo>
                  <a:lnTo>
                    <a:pt x="2338" y="3928"/>
                  </a:lnTo>
                  <a:lnTo>
                    <a:pt x="2117" y="4263"/>
                  </a:lnTo>
                  <a:lnTo>
                    <a:pt x="1897" y="4608"/>
                  </a:lnTo>
                  <a:lnTo>
                    <a:pt x="1686" y="4962"/>
                  </a:lnTo>
                  <a:lnTo>
                    <a:pt x="1495" y="5346"/>
                  </a:lnTo>
                  <a:lnTo>
                    <a:pt x="1303" y="5738"/>
                  </a:lnTo>
                  <a:lnTo>
                    <a:pt x="1131" y="6141"/>
                  </a:lnTo>
                  <a:lnTo>
                    <a:pt x="968" y="6562"/>
                  </a:lnTo>
                  <a:lnTo>
                    <a:pt x="824" y="7003"/>
                  </a:lnTo>
                  <a:lnTo>
                    <a:pt x="738" y="7280"/>
                  </a:lnTo>
                  <a:lnTo>
                    <a:pt x="662" y="7568"/>
                  </a:lnTo>
                  <a:lnTo>
                    <a:pt x="585" y="7865"/>
                  </a:lnTo>
                  <a:lnTo>
                    <a:pt x="518" y="8171"/>
                  </a:lnTo>
                  <a:lnTo>
                    <a:pt x="451" y="8478"/>
                  </a:lnTo>
                  <a:lnTo>
                    <a:pt x="393" y="8784"/>
                  </a:lnTo>
                  <a:lnTo>
                    <a:pt x="288" y="9435"/>
                  </a:lnTo>
                  <a:lnTo>
                    <a:pt x="202" y="10096"/>
                  </a:lnTo>
                  <a:lnTo>
                    <a:pt x="135" y="10776"/>
                  </a:lnTo>
                  <a:lnTo>
                    <a:pt x="77" y="11466"/>
                  </a:lnTo>
                  <a:lnTo>
                    <a:pt x="39" y="12165"/>
                  </a:lnTo>
                  <a:lnTo>
                    <a:pt x="10" y="12874"/>
                  </a:lnTo>
                  <a:lnTo>
                    <a:pt x="1" y="13583"/>
                  </a:lnTo>
                  <a:lnTo>
                    <a:pt x="1" y="14301"/>
                  </a:lnTo>
                  <a:lnTo>
                    <a:pt x="10" y="15010"/>
                  </a:lnTo>
                  <a:lnTo>
                    <a:pt x="29" y="15709"/>
                  </a:lnTo>
                  <a:lnTo>
                    <a:pt x="49" y="16408"/>
                  </a:lnTo>
                  <a:lnTo>
                    <a:pt x="87" y="17098"/>
                  </a:lnTo>
                  <a:lnTo>
                    <a:pt x="125" y="17768"/>
                  </a:lnTo>
                  <a:lnTo>
                    <a:pt x="173" y="18420"/>
                  </a:lnTo>
                  <a:lnTo>
                    <a:pt x="221" y="19061"/>
                  </a:lnTo>
                  <a:lnTo>
                    <a:pt x="336" y="20249"/>
                  </a:lnTo>
                  <a:lnTo>
                    <a:pt x="451" y="21331"/>
                  </a:lnTo>
                  <a:lnTo>
                    <a:pt x="566" y="22270"/>
                  </a:lnTo>
                  <a:lnTo>
                    <a:pt x="662" y="23036"/>
                  </a:lnTo>
                  <a:lnTo>
                    <a:pt x="748" y="23621"/>
                  </a:lnTo>
                  <a:lnTo>
                    <a:pt x="824" y="24109"/>
                  </a:lnTo>
                  <a:lnTo>
                    <a:pt x="13879" y="25824"/>
                  </a:lnTo>
                  <a:lnTo>
                    <a:pt x="14042" y="25546"/>
                  </a:lnTo>
                  <a:lnTo>
                    <a:pt x="14224" y="25201"/>
                  </a:lnTo>
                  <a:lnTo>
                    <a:pt x="14473" y="24722"/>
                  </a:lnTo>
                  <a:lnTo>
                    <a:pt x="14761" y="24128"/>
                  </a:lnTo>
                  <a:lnTo>
                    <a:pt x="14914" y="23774"/>
                  </a:lnTo>
                  <a:lnTo>
                    <a:pt x="15086" y="23400"/>
                  </a:lnTo>
                  <a:lnTo>
                    <a:pt x="15249" y="22988"/>
                  </a:lnTo>
                  <a:lnTo>
                    <a:pt x="15431" y="22557"/>
                  </a:lnTo>
                  <a:lnTo>
                    <a:pt x="15603" y="22098"/>
                  </a:lnTo>
                  <a:lnTo>
                    <a:pt x="15785" y="21600"/>
                  </a:lnTo>
                  <a:lnTo>
                    <a:pt x="15958" y="21082"/>
                  </a:lnTo>
                  <a:lnTo>
                    <a:pt x="16140" y="20536"/>
                  </a:lnTo>
                  <a:lnTo>
                    <a:pt x="16312" y="19962"/>
                  </a:lnTo>
                  <a:lnTo>
                    <a:pt x="16485" y="19368"/>
                  </a:lnTo>
                  <a:lnTo>
                    <a:pt x="16647" y="18736"/>
                  </a:lnTo>
                  <a:lnTo>
                    <a:pt x="16801" y="18094"/>
                  </a:lnTo>
                  <a:lnTo>
                    <a:pt x="16954" y="17414"/>
                  </a:lnTo>
                  <a:lnTo>
                    <a:pt x="17098" y="16724"/>
                  </a:lnTo>
                  <a:lnTo>
                    <a:pt x="17222" y="15996"/>
                  </a:lnTo>
                  <a:lnTo>
                    <a:pt x="17337" y="15259"/>
                  </a:lnTo>
                  <a:lnTo>
                    <a:pt x="17442" y="14493"/>
                  </a:lnTo>
                  <a:lnTo>
                    <a:pt x="17529" y="13707"/>
                  </a:lnTo>
                  <a:lnTo>
                    <a:pt x="17596" y="12893"/>
                  </a:lnTo>
                  <a:lnTo>
                    <a:pt x="17644" y="12069"/>
                  </a:lnTo>
                  <a:lnTo>
                    <a:pt x="17682" y="11217"/>
                  </a:lnTo>
                  <a:lnTo>
                    <a:pt x="17691" y="10355"/>
                  </a:lnTo>
                  <a:lnTo>
                    <a:pt x="17682" y="9972"/>
                  </a:lnTo>
                  <a:lnTo>
                    <a:pt x="17672" y="9608"/>
                  </a:lnTo>
                  <a:lnTo>
                    <a:pt x="17653" y="9244"/>
                  </a:lnTo>
                  <a:lnTo>
                    <a:pt x="17634" y="8889"/>
                  </a:lnTo>
                  <a:lnTo>
                    <a:pt x="17596" y="8545"/>
                  </a:lnTo>
                  <a:lnTo>
                    <a:pt x="17557" y="8209"/>
                  </a:lnTo>
                  <a:lnTo>
                    <a:pt x="17509" y="7884"/>
                  </a:lnTo>
                  <a:lnTo>
                    <a:pt x="17452" y="7558"/>
                  </a:lnTo>
                  <a:lnTo>
                    <a:pt x="17395" y="7242"/>
                  </a:lnTo>
                  <a:lnTo>
                    <a:pt x="17327" y="6936"/>
                  </a:lnTo>
                  <a:lnTo>
                    <a:pt x="17260" y="6639"/>
                  </a:lnTo>
                  <a:lnTo>
                    <a:pt x="17174" y="6351"/>
                  </a:lnTo>
                  <a:lnTo>
                    <a:pt x="17088" y="6064"/>
                  </a:lnTo>
                  <a:lnTo>
                    <a:pt x="17002" y="5786"/>
                  </a:lnTo>
                  <a:lnTo>
                    <a:pt x="16906" y="5518"/>
                  </a:lnTo>
                  <a:lnTo>
                    <a:pt x="16801" y="5250"/>
                  </a:lnTo>
                  <a:lnTo>
                    <a:pt x="16695" y="5001"/>
                  </a:lnTo>
                  <a:lnTo>
                    <a:pt x="16580" y="4752"/>
                  </a:lnTo>
                  <a:lnTo>
                    <a:pt x="16456" y="4503"/>
                  </a:lnTo>
                  <a:lnTo>
                    <a:pt x="16331" y="4273"/>
                  </a:lnTo>
                  <a:lnTo>
                    <a:pt x="16207" y="4043"/>
                  </a:lnTo>
                  <a:lnTo>
                    <a:pt x="16073" y="3823"/>
                  </a:lnTo>
                  <a:lnTo>
                    <a:pt x="15939" y="3612"/>
                  </a:lnTo>
                  <a:lnTo>
                    <a:pt x="15795" y="3401"/>
                  </a:lnTo>
                  <a:lnTo>
                    <a:pt x="15642" y="3200"/>
                  </a:lnTo>
                  <a:lnTo>
                    <a:pt x="15488" y="3009"/>
                  </a:lnTo>
                  <a:lnTo>
                    <a:pt x="15335" y="2817"/>
                  </a:lnTo>
                  <a:lnTo>
                    <a:pt x="15172" y="2645"/>
                  </a:lnTo>
                  <a:lnTo>
                    <a:pt x="15010" y="2463"/>
                  </a:lnTo>
                  <a:lnTo>
                    <a:pt x="14847" y="2300"/>
                  </a:lnTo>
                  <a:lnTo>
                    <a:pt x="14674" y="2137"/>
                  </a:lnTo>
                  <a:lnTo>
                    <a:pt x="14492" y="1984"/>
                  </a:lnTo>
                  <a:lnTo>
                    <a:pt x="14320" y="1830"/>
                  </a:lnTo>
                  <a:lnTo>
                    <a:pt x="14138" y="1687"/>
                  </a:lnTo>
                  <a:lnTo>
                    <a:pt x="13946" y="1553"/>
                  </a:lnTo>
                  <a:lnTo>
                    <a:pt x="13764" y="1419"/>
                  </a:lnTo>
                  <a:lnTo>
                    <a:pt x="13573" y="1304"/>
                  </a:lnTo>
                  <a:lnTo>
                    <a:pt x="13381" y="1179"/>
                  </a:lnTo>
                  <a:lnTo>
                    <a:pt x="13180" y="1064"/>
                  </a:lnTo>
                  <a:lnTo>
                    <a:pt x="12979" y="959"/>
                  </a:lnTo>
                  <a:lnTo>
                    <a:pt x="12778" y="863"/>
                  </a:lnTo>
                  <a:lnTo>
                    <a:pt x="12577" y="767"/>
                  </a:lnTo>
                  <a:lnTo>
                    <a:pt x="12376" y="681"/>
                  </a:lnTo>
                  <a:lnTo>
                    <a:pt x="12165" y="595"/>
                  </a:lnTo>
                  <a:lnTo>
                    <a:pt x="11954" y="518"/>
                  </a:lnTo>
                  <a:lnTo>
                    <a:pt x="11743" y="442"/>
                  </a:lnTo>
                  <a:lnTo>
                    <a:pt x="11322" y="317"/>
                  </a:lnTo>
                  <a:lnTo>
                    <a:pt x="10891" y="212"/>
                  </a:lnTo>
                  <a:lnTo>
                    <a:pt x="10450" y="126"/>
                  </a:lnTo>
                  <a:lnTo>
                    <a:pt x="10019" y="68"/>
                  </a:lnTo>
                  <a:lnTo>
                    <a:pt x="9579" y="30"/>
                  </a:lnTo>
                  <a:lnTo>
                    <a:pt x="91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3"/>
            <p:cNvSpPr/>
            <p:nvPr/>
          </p:nvSpPr>
          <p:spPr>
            <a:xfrm>
              <a:off x="3213755" y="1813115"/>
              <a:ext cx="234682" cy="453071"/>
            </a:xfrm>
            <a:custGeom>
              <a:avLst/>
              <a:gdLst/>
              <a:ahLst/>
              <a:cxnLst/>
              <a:rect l="l" t="t" r="r" b="b"/>
              <a:pathLst>
                <a:path w="5805" h="11207" extrusionOk="0">
                  <a:moveTo>
                    <a:pt x="5805" y="0"/>
                  </a:moveTo>
                  <a:lnTo>
                    <a:pt x="1629" y="3698"/>
                  </a:lnTo>
                  <a:lnTo>
                    <a:pt x="1648" y="3793"/>
                  </a:lnTo>
                  <a:lnTo>
                    <a:pt x="1667" y="3908"/>
                  </a:lnTo>
                  <a:lnTo>
                    <a:pt x="1677" y="4062"/>
                  </a:lnTo>
                  <a:lnTo>
                    <a:pt x="1686" y="4263"/>
                  </a:lnTo>
                  <a:lnTo>
                    <a:pt x="1686" y="4502"/>
                  </a:lnTo>
                  <a:lnTo>
                    <a:pt x="1667" y="4780"/>
                  </a:lnTo>
                  <a:lnTo>
                    <a:pt x="1638" y="5096"/>
                  </a:lnTo>
                  <a:lnTo>
                    <a:pt x="1581" y="5450"/>
                  </a:lnTo>
                  <a:lnTo>
                    <a:pt x="1504" y="5853"/>
                  </a:lnTo>
                  <a:lnTo>
                    <a:pt x="1447" y="6063"/>
                  </a:lnTo>
                  <a:lnTo>
                    <a:pt x="1389" y="6284"/>
                  </a:lnTo>
                  <a:lnTo>
                    <a:pt x="1322" y="6504"/>
                  </a:lnTo>
                  <a:lnTo>
                    <a:pt x="1246" y="6743"/>
                  </a:lnTo>
                  <a:lnTo>
                    <a:pt x="1159" y="6992"/>
                  </a:lnTo>
                  <a:lnTo>
                    <a:pt x="1064" y="7251"/>
                  </a:lnTo>
                  <a:lnTo>
                    <a:pt x="949" y="7510"/>
                  </a:lnTo>
                  <a:lnTo>
                    <a:pt x="834" y="7778"/>
                  </a:lnTo>
                  <a:lnTo>
                    <a:pt x="700" y="8056"/>
                  </a:lnTo>
                  <a:lnTo>
                    <a:pt x="556" y="8343"/>
                  </a:lnTo>
                  <a:lnTo>
                    <a:pt x="403" y="8640"/>
                  </a:lnTo>
                  <a:lnTo>
                    <a:pt x="230" y="8946"/>
                  </a:lnTo>
                  <a:lnTo>
                    <a:pt x="182" y="9042"/>
                  </a:lnTo>
                  <a:lnTo>
                    <a:pt x="135" y="9148"/>
                  </a:lnTo>
                  <a:lnTo>
                    <a:pt x="96" y="9253"/>
                  </a:lnTo>
                  <a:lnTo>
                    <a:pt x="58" y="9358"/>
                  </a:lnTo>
                  <a:lnTo>
                    <a:pt x="39" y="9473"/>
                  </a:lnTo>
                  <a:lnTo>
                    <a:pt x="20" y="9579"/>
                  </a:lnTo>
                  <a:lnTo>
                    <a:pt x="10" y="9694"/>
                  </a:lnTo>
                  <a:lnTo>
                    <a:pt x="0" y="9799"/>
                  </a:lnTo>
                  <a:lnTo>
                    <a:pt x="10" y="9914"/>
                  </a:lnTo>
                  <a:lnTo>
                    <a:pt x="20" y="10019"/>
                  </a:lnTo>
                  <a:lnTo>
                    <a:pt x="39" y="10134"/>
                  </a:lnTo>
                  <a:lnTo>
                    <a:pt x="67" y="10239"/>
                  </a:lnTo>
                  <a:lnTo>
                    <a:pt x="106" y="10345"/>
                  </a:lnTo>
                  <a:lnTo>
                    <a:pt x="154" y="10450"/>
                  </a:lnTo>
                  <a:lnTo>
                    <a:pt x="202" y="10546"/>
                  </a:lnTo>
                  <a:lnTo>
                    <a:pt x="269" y="10642"/>
                  </a:lnTo>
                  <a:lnTo>
                    <a:pt x="355" y="10747"/>
                  </a:lnTo>
                  <a:lnTo>
                    <a:pt x="460" y="10852"/>
                  </a:lnTo>
                  <a:lnTo>
                    <a:pt x="585" y="10948"/>
                  </a:lnTo>
                  <a:lnTo>
                    <a:pt x="738" y="11025"/>
                  </a:lnTo>
                  <a:lnTo>
                    <a:pt x="901" y="11101"/>
                  </a:lnTo>
                  <a:lnTo>
                    <a:pt x="1083" y="11149"/>
                  </a:lnTo>
                  <a:lnTo>
                    <a:pt x="1284" y="11188"/>
                  </a:lnTo>
                  <a:lnTo>
                    <a:pt x="1389" y="11197"/>
                  </a:lnTo>
                  <a:lnTo>
                    <a:pt x="1495" y="11207"/>
                  </a:lnTo>
                  <a:lnTo>
                    <a:pt x="1610" y="11197"/>
                  </a:lnTo>
                  <a:lnTo>
                    <a:pt x="1724" y="11197"/>
                  </a:lnTo>
                  <a:lnTo>
                    <a:pt x="1849" y="11178"/>
                  </a:lnTo>
                  <a:lnTo>
                    <a:pt x="1974" y="11159"/>
                  </a:lnTo>
                  <a:lnTo>
                    <a:pt x="2098" y="11130"/>
                  </a:lnTo>
                  <a:lnTo>
                    <a:pt x="2232" y="11101"/>
                  </a:lnTo>
                  <a:lnTo>
                    <a:pt x="2366" y="11054"/>
                  </a:lnTo>
                  <a:lnTo>
                    <a:pt x="2500" y="11006"/>
                  </a:lnTo>
                  <a:lnTo>
                    <a:pt x="2634" y="10948"/>
                  </a:lnTo>
                  <a:lnTo>
                    <a:pt x="2778" y="10881"/>
                  </a:lnTo>
                  <a:lnTo>
                    <a:pt x="2922" y="10805"/>
                  </a:lnTo>
                  <a:lnTo>
                    <a:pt x="3065" y="10718"/>
                  </a:lnTo>
                  <a:lnTo>
                    <a:pt x="3219" y="10623"/>
                  </a:lnTo>
                  <a:lnTo>
                    <a:pt x="3372" y="10517"/>
                  </a:lnTo>
                  <a:lnTo>
                    <a:pt x="3525" y="10402"/>
                  </a:lnTo>
                  <a:lnTo>
                    <a:pt x="3678" y="10278"/>
                  </a:lnTo>
                  <a:lnTo>
                    <a:pt x="3765" y="10211"/>
                  </a:lnTo>
                  <a:lnTo>
                    <a:pt x="3832" y="10134"/>
                  </a:lnTo>
                  <a:lnTo>
                    <a:pt x="3975" y="9971"/>
                  </a:lnTo>
                  <a:lnTo>
                    <a:pt x="4090" y="9808"/>
                  </a:lnTo>
                  <a:lnTo>
                    <a:pt x="4186" y="9626"/>
                  </a:lnTo>
                  <a:lnTo>
                    <a:pt x="4272" y="9435"/>
                  </a:lnTo>
                  <a:lnTo>
                    <a:pt x="4330" y="9234"/>
                  </a:lnTo>
                  <a:lnTo>
                    <a:pt x="4368" y="9023"/>
                  </a:lnTo>
                  <a:lnTo>
                    <a:pt x="4378" y="8812"/>
                  </a:lnTo>
                  <a:lnTo>
                    <a:pt x="4387" y="8075"/>
                  </a:lnTo>
                  <a:lnTo>
                    <a:pt x="4387" y="7146"/>
                  </a:lnTo>
                  <a:lnTo>
                    <a:pt x="4397" y="6629"/>
                  </a:lnTo>
                  <a:lnTo>
                    <a:pt x="4416" y="6073"/>
                  </a:lnTo>
                  <a:lnTo>
                    <a:pt x="4454" y="5498"/>
                  </a:lnTo>
                  <a:lnTo>
                    <a:pt x="4493" y="4904"/>
                  </a:lnTo>
                  <a:lnTo>
                    <a:pt x="4560" y="4291"/>
                  </a:lnTo>
                  <a:lnTo>
                    <a:pt x="4655" y="3669"/>
                  </a:lnTo>
                  <a:lnTo>
                    <a:pt x="4703" y="3353"/>
                  </a:lnTo>
                  <a:lnTo>
                    <a:pt x="4761" y="3037"/>
                  </a:lnTo>
                  <a:lnTo>
                    <a:pt x="4828" y="2730"/>
                  </a:lnTo>
                  <a:lnTo>
                    <a:pt x="4904" y="2414"/>
                  </a:lnTo>
                  <a:lnTo>
                    <a:pt x="4981" y="2098"/>
                  </a:lnTo>
                  <a:lnTo>
                    <a:pt x="5077" y="1792"/>
                  </a:lnTo>
                  <a:lnTo>
                    <a:pt x="5173" y="1485"/>
                  </a:lnTo>
                  <a:lnTo>
                    <a:pt x="5278" y="1179"/>
                  </a:lnTo>
                  <a:lnTo>
                    <a:pt x="5402" y="872"/>
                  </a:lnTo>
                  <a:lnTo>
                    <a:pt x="5527" y="575"/>
                  </a:lnTo>
                  <a:lnTo>
                    <a:pt x="5661" y="288"/>
                  </a:lnTo>
                  <a:lnTo>
                    <a:pt x="5805"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3"/>
            <p:cNvSpPr/>
            <p:nvPr/>
          </p:nvSpPr>
          <p:spPr>
            <a:xfrm>
              <a:off x="3095263" y="1636935"/>
              <a:ext cx="328797" cy="476317"/>
            </a:xfrm>
            <a:custGeom>
              <a:avLst/>
              <a:gdLst/>
              <a:ahLst/>
              <a:cxnLst/>
              <a:rect l="l" t="t" r="r" b="b"/>
              <a:pathLst>
                <a:path w="8133" h="11782" extrusionOk="0">
                  <a:moveTo>
                    <a:pt x="1734" y="0"/>
                  </a:moveTo>
                  <a:lnTo>
                    <a:pt x="1533" y="10"/>
                  </a:lnTo>
                  <a:lnTo>
                    <a:pt x="1341" y="39"/>
                  </a:lnTo>
                  <a:lnTo>
                    <a:pt x="1159" y="77"/>
                  </a:lnTo>
                  <a:lnTo>
                    <a:pt x="997" y="125"/>
                  </a:lnTo>
                  <a:lnTo>
                    <a:pt x="834" y="192"/>
                  </a:lnTo>
                  <a:lnTo>
                    <a:pt x="681" y="278"/>
                  </a:lnTo>
                  <a:lnTo>
                    <a:pt x="546" y="374"/>
                  </a:lnTo>
                  <a:lnTo>
                    <a:pt x="422" y="489"/>
                  </a:lnTo>
                  <a:lnTo>
                    <a:pt x="317" y="623"/>
                  </a:lnTo>
                  <a:lnTo>
                    <a:pt x="221" y="767"/>
                  </a:lnTo>
                  <a:lnTo>
                    <a:pt x="144" y="929"/>
                  </a:lnTo>
                  <a:lnTo>
                    <a:pt x="87" y="1121"/>
                  </a:lnTo>
                  <a:lnTo>
                    <a:pt x="39" y="1322"/>
                  </a:lnTo>
                  <a:lnTo>
                    <a:pt x="10" y="1542"/>
                  </a:lnTo>
                  <a:lnTo>
                    <a:pt x="1" y="1782"/>
                  </a:lnTo>
                  <a:lnTo>
                    <a:pt x="10" y="2050"/>
                  </a:lnTo>
                  <a:lnTo>
                    <a:pt x="1" y="2251"/>
                  </a:lnTo>
                  <a:lnTo>
                    <a:pt x="1" y="2797"/>
                  </a:lnTo>
                  <a:lnTo>
                    <a:pt x="1" y="3190"/>
                  </a:lnTo>
                  <a:lnTo>
                    <a:pt x="10" y="3631"/>
                  </a:lnTo>
                  <a:lnTo>
                    <a:pt x="29" y="4129"/>
                  </a:lnTo>
                  <a:lnTo>
                    <a:pt x="68" y="4665"/>
                  </a:lnTo>
                  <a:lnTo>
                    <a:pt x="125" y="5240"/>
                  </a:lnTo>
                  <a:lnTo>
                    <a:pt x="192" y="5833"/>
                  </a:lnTo>
                  <a:lnTo>
                    <a:pt x="288" y="6446"/>
                  </a:lnTo>
                  <a:lnTo>
                    <a:pt x="345" y="6753"/>
                  </a:lnTo>
                  <a:lnTo>
                    <a:pt x="412" y="7069"/>
                  </a:lnTo>
                  <a:lnTo>
                    <a:pt x="479" y="7376"/>
                  </a:lnTo>
                  <a:lnTo>
                    <a:pt x="556" y="7682"/>
                  </a:lnTo>
                  <a:lnTo>
                    <a:pt x="642" y="7979"/>
                  </a:lnTo>
                  <a:lnTo>
                    <a:pt x="728" y="8276"/>
                  </a:lnTo>
                  <a:lnTo>
                    <a:pt x="834" y="8573"/>
                  </a:lnTo>
                  <a:lnTo>
                    <a:pt x="939" y="8860"/>
                  </a:lnTo>
                  <a:lnTo>
                    <a:pt x="1064" y="9138"/>
                  </a:lnTo>
                  <a:lnTo>
                    <a:pt x="1188" y="9406"/>
                  </a:lnTo>
                  <a:lnTo>
                    <a:pt x="1380" y="9780"/>
                  </a:lnTo>
                  <a:lnTo>
                    <a:pt x="1600" y="10163"/>
                  </a:lnTo>
                  <a:lnTo>
                    <a:pt x="1715" y="10354"/>
                  </a:lnTo>
                  <a:lnTo>
                    <a:pt x="1830" y="10546"/>
                  </a:lnTo>
                  <a:lnTo>
                    <a:pt x="1954" y="10728"/>
                  </a:lnTo>
                  <a:lnTo>
                    <a:pt x="2089" y="10910"/>
                  </a:lnTo>
                  <a:lnTo>
                    <a:pt x="2223" y="11073"/>
                  </a:lnTo>
                  <a:lnTo>
                    <a:pt x="2357" y="11226"/>
                  </a:lnTo>
                  <a:lnTo>
                    <a:pt x="2491" y="11370"/>
                  </a:lnTo>
                  <a:lnTo>
                    <a:pt x="2635" y="11494"/>
                  </a:lnTo>
                  <a:lnTo>
                    <a:pt x="2778" y="11600"/>
                  </a:lnTo>
                  <a:lnTo>
                    <a:pt x="2931" y="11676"/>
                  </a:lnTo>
                  <a:lnTo>
                    <a:pt x="2998" y="11714"/>
                  </a:lnTo>
                  <a:lnTo>
                    <a:pt x="3075" y="11734"/>
                  </a:lnTo>
                  <a:lnTo>
                    <a:pt x="3152" y="11753"/>
                  </a:lnTo>
                  <a:lnTo>
                    <a:pt x="3228" y="11772"/>
                  </a:lnTo>
                  <a:lnTo>
                    <a:pt x="3372" y="11781"/>
                  </a:lnTo>
                  <a:lnTo>
                    <a:pt x="3516" y="11772"/>
                  </a:lnTo>
                  <a:lnTo>
                    <a:pt x="3669" y="11753"/>
                  </a:lnTo>
                  <a:lnTo>
                    <a:pt x="3832" y="11714"/>
                  </a:lnTo>
                  <a:lnTo>
                    <a:pt x="3995" y="11667"/>
                  </a:lnTo>
                  <a:lnTo>
                    <a:pt x="4157" y="11600"/>
                  </a:lnTo>
                  <a:lnTo>
                    <a:pt x="4330" y="11523"/>
                  </a:lnTo>
                  <a:lnTo>
                    <a:pt x="4502" y="11437"/>
                  </a:lnTo>
                  <a:lnTo>
                    <a:pt x="4684" y="11331"/>
                  </a:lnTo>
                  <a:lnTo>
                    <a:pt x="4857" y="11216"/>
                  </a:lnTo>
                  <a:lnTo>
                    <a:pt x="5039" y="11092"/>
                  </a:lnTo>
                  <a:lnTo>
                    <a:pt x="5221" y="10958"/>
                  </a:lnTo>
                  <a:lnTo>
                    <a:pt x="5403" y="10805"/>
                  </a:lnTo>
                  <a:lnTo>
                    <a:pt x="5575" y="10651"/>
                  </a:lnTo>
                  <a:lnTo>
                    <a:pt x="5757" y="10479"/>
                  </a:lnTo>
                  <a:lnTo>
                    <a:pt x="5929" y="10297"/>
                  </a:lnTo>
                  <a:lnTo>
                    <a:pt x="6150" y="10057"/>
                  </a:lnTo>
                  <a:lnTo>
                    <a:pt x="6380" y="9780"/>
                  </a:lnTo>
                  <a:lnTo>
                    <a:pt x="6609" y="9473"/>
                  </a:lnTo>
                  <a:lnTo>
                    <a:pt x="6839" y="9128"/>
                  </a:lnTo>
                  <a:lnTo>
                    <a:pt x="7069" y="8755"/>
                  </a:lnTo>
                  <a:lnTo>
                    <a:pt x="7280" y="8362"/>
                  </a:lnTo>
                  <a:lnTo>
                    <a:pt x="7385" y="8151"/>
                  </a:lnTo>
                  <a:lnTo>
                    <a:pt x="7481" y="7931"/>
                  </a:lnTo>
                  <a:lnTo>
                    <a:pt x="7577" y="7711"/>
                  </a:lnTo>
                  <a:lnTo>
                    <a:pt x="7673" y="7481"/>
                  </a:lnTo>
                  <a:lnTo>
                    <a:pt x="7759" y="7241"/>
                  </a:lnTo>
                  <a:lnTo>
                    <a:pt x="7845" y="6992"/>
                  </a:lnTo>
                  <a:lnTo>
                    <a:pt x="7912" y="6753"/>
                  </a:lnTo>
                  <a:lnTo>
                    <a:pt x="7970" y="6514"/>
                  </a:lnTo>
                  <a:lnTo>
                    <a:pt x="8027" y="6274"/>
                  </a:lnTo>
                  <a:lnTo>
                    <a:pt x="8065" y="6035"/>
                  </a:lnTo>
                  <a:lnTo>
                    <a:pt x="8094" y="5795"/>
                  </a:lnTo>
                  <a:lnTo>
                    <a:pt x="8123" y="5556"/>
                  </a:lnTo>
                  <a:lnTo>
                    <a:pt x="8132" y="5326"/>
                  </a:lnTo>
                  <a:lnTo>
                    <a:pt x="8132" y="5086"/>
                  </a:lnTo>
                  <a:lnTo>
                    <a:pt x="8132" y="4857"/>
                  </a:lnTo>
                  <a:lnTo>
                    <a:pt x="8113" y="4636"/>
                  </a:lnTo>
                  <a:lnTo>
                    <a:pt x="8084" y="4406"/>
                  </a:lnTo>
                  <a:lnTo>
                    <a:pt x="8046" y="4186"/>
                  </a:lnTo>
                  <a:lnTo>
                    <a:pt x="7998" y="3975"/>
                  </a:lnTo>
                  <a:lnTo>
                    <a:pt x="7941" y="3755"/>
                  </a:lnTo>
                  <a:lnTo>
                    <a:pt x="7874" y="3554"/>
                  </a:lnTo>
                  <a:lnTo>
                    <a:pt x="7797" y="3343"/>
                  </a:lnTo>
                  <a:lnTo>
                    <a:pt x="7711" y="3142"/>
                  </a:lnTo>
                  <a:lnTo>
                    <a:pt x="7615" y="2950"/>
                  </a:lnTo>
                  <a:lnTo>
                    <a:pt x="7500" y="2759"/>
                  </a:lnTo>
                  <a:lnTo>
                    <a:pt x="7385" y="2577"/>
                  </a:lnTo>
                  <a:lnTo>
                    <a:pt x="7251" y="2395"/>
                  </a:lnTo>
                  <a:lnTo>
                    <a:pt x="7107" y="2223"/>
                  </a:lnTo>
                  <a:lnTo>
                    <a:pt x="6954" y="2060"/>
                  </a:lnTo>
                  <a:lnTo>
                    <a:pt x="6791" y="1897"/>
                  </a:lnTo>
                  <a:lnTo>
                    <a:pt x="6619" y="1744"/>
                  </a:lnTo>
                  <a:lnTo>
                    <a:pt x="6437" y="1600"/>
                  </a:lnTo>
                  <a:lnTo>
                    <a:pt x="6236" y="1456"/>
                  </a:lnTo>
                  <a:lnTo>
                    <a:pt x="6035" y="1322"/>
                  </a:lnTo>
                  <a:lnTo>
                    <a:pt x="5814" y="1198"/>
                  </a:lnTo>
                  <a:lnTo>
                    <a:pt x="5585" y="1083"/>
                  </a:lnTo>
                  <a:lnTo>
                    <a:pt x="5087" y="853"/>
                  </a:lnTo>
                  <a:lnTo>
                    <a:pt x="4588" y="642"/>
                  </a:lnTo>
                  <a:lnTo>
                    <a:pt x="4081" y="451"/>
                  </a:lnTo>
                  <a:lnTo>
                    <a:pt x="3832" y="374"/>
                  </a:lnTo>
                  <a:lnTo>
                    <a:pt x="3583" y="297"/>
                  </a:lnTo>
                  <a:lnTo>
                    <a:pt x="3334" y="221"/>
                  </a:lnTo>
                  <a:lnTo>
                    <a:pt x="3094" y="163"/>
                  </a:lnTo>
                  <a:lnTo>
                    <a:pt x="2855" y="106"/>
                  </a:lnTo>
                  <a:lnTo>
                    <a:pt x="2615" y="67"/>
                  </a:lnTo>
                  <a:lnTo>
                    <a:pt x="2385" y="29"/>
                  </a:lnTo>
                  <a:lnTo>
                    <a:pt x="2165" y="10"/>
                  </a:lnTo>
                  <a:lnTo>
                    <a:pt x="1945"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3"/>
            <p:cNvSpPr/>
            <p:nvPr/>
          </p:nvSpPr>
          <p:spPr>
            <a:xfrm>
              <a:off x="3144827" y="1846022"/>
              <a:ext cx="22114" cy="45360"/>
            </a:xfrm>
            <a:custGeom>
              <a:avLst/>
              <a:gdLst/>
              <a:ahLst/>
              <a:cxnLst/>
              <a:rect l="l" t="t" r="r" b="b"/>
              <a:pathLst>
                <a:path w="547" h="1122" extrusionOk="0">
                  <a:moveTo>
                    <a:pt x="269" y="1"/>
                  </a:moveTo>
                  <a:lnTo>
                    <a:pt x="240" y="10"/>
                  </a:lnTo>
                  <a:lnTo>
                    <a:pt x="192" y="39"/>
                  </a:lnTo>
                  <a:lnTo>
                    <a:pt x="144" y="87"/>
                  </a:lnTo>
                  <a:lnTo>
                    <a:pt x="96" y="154"/>
                  </a:lnTo>
                  <a:lnTo>
                    <a:pt x="58" y="240"/>
                  </a:lnTo>
                  <a:lnTo>
                    <a:pt x="29" y="336"/>
                  </a:lnTo>
                  <a:lnTo>
                    <a:pt x="10" y="441"/>
                  </a:lnTo>
                  <a:lnTo>
                    <a:pt x="1" y="556"/>
                  </a:lnTo>
                  <a:lnTo>
                    <a:pt x="1" y="661"/>
                  </a:lnTo>
                  <a:lnTo>
                    <a:pt x="20" y="776"/>
                  </a:lnTo>
                  <a:lnTo>
                    <a:pt x="39" y="872"/>
                  </a:lnTo>
                  <a:lnTo>
                    <a:pt x="68" y="949"/>
                  </a:lnTo>
                  <a:lnTo>
                    <a:pt x="106" y="1025"/>
                  </a:lnTo>
                  <a:lnTo>
                    <a:pt x="154" y="1073"/>
                  </a:lnTo>
                  <a:lnTo>
                    <a:pt x="202" y="1112"/>
                  </a:lnTo>
                  <a:lnTo>
                    <a:pt x="230" y="1121"/>
                  </a:lnTo>
                  <a:lnTo>
                    <a:pt x="278" y="1121"/>
                  </a:lnTo>
                  <a:lnTo>
                    <a:pt x="307" y="1112"/>
                  </a:lnTo>
                  <a:lnTo>
                    <a:pt x="365" y="1083"/>
                  </a:lnTo>
                  <a:lnTo>
                    <a:pt x="412" y="1035"/>
                  </a:lnTo>
                  <a:lnTo>
                    <a:pt x="451" y="968"/>
                  </a:lnTo>
                  <a:lnTo>
                    <a:pt x="489" y="882"/>
                  </a:lnTo>
                  <a:lnTo>
                    <a:pt x="518" y="796"/>
                  </a:lnTo>
                  <a:lnTo>
                    <a:pt x="537" y="690"/>
                  </a:lnTo>
                  <a:lnTo>
                    <a:pt x="546" y="575"/>
                  </a:lnTo>
                  <a:lnTo>
                    <a:pt x="546" y="460"/>
                  </a:lnTo>
                  <a:lnTo>
                    <a:pt x="537" y="355"/>
                  </a:lnTo>
                  <a:lnTo>
                    <a:pt x="518" y="259"/>
                  </a:lnTo>
                  <a:lnTo>
                    <a:pt x="489" y="173"/>
                  </a:lnTo>
                  <a:lnTo>
                    <a:pt x="451" y="106"/>
                  </a:lnTo>
                  <a:lnTo>
                    <a:pt x="403" y="48"/>
                  </a:lnTo>
                  <a:lnTo>
                    <a:pt x="355" y="10"/>
                  </a:lnTo>
                  <a:lnTo>
                    <a:pt x="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3"/>
            <p:cNvSpPr/>
            <p:nvPr/>
          </p:nvSpPr>
          <p:spPr>
            <a:xfrm>
              <a:off x="3252484" y="1852208"/>
              <a:ext cx="22114" cy="45360"/>
            </a:xfrm>
            <a:custGeom>
              <a:avLst/>
              <a:gdLst/>
              <a:ahLst/>
              <a:cxnLst/>
              <a:rect l="l" t="t" r="r" b="b"/>
              <a:pathLst>
                <a:path w="547" h="1122" extrusionOk="0">
                  <a:moveTo>
                    <a:pt x="268" y="1"/>
                  </a:moveTo>
                  <a:lnTo>
                    <a:pt x="240" y="10"/>
                  </a:lnTo>
                  <a:lnTo>
                    <a:pt x="192" y="39"/>
                  </a:lnTo>
                  <a:lnTo>
                    <a:pt x="144" y="87"/>
                  </a:lnTo>
                  <a:lnTo>
                    <a:pt x="96" y="154"/>
                  </a:lnTo>
                  <a:lnTo>
                    <a:pt x="58" y="240"/>
                  </a:lnTo>
                  <a:lnTo>
                    <a:pt x="29" y="336"/>
                  </a:lnTo>
                  <a:lnTo>
                    <a:pt x="10" y="441"/>
                  </a:lnTo>
                  <a:lnTo>
                    <a:pt x="0" y="556"/>
                  </a:lnTo>
                  <a:lnTo>
                    <a:pt x="0" y="662"/>
                  </a:lnTo>
                  <a:lnTo>
                    <a:pt x="19" y="767"/>
                  </a:lnTo>
                  <a:lnTo>
                    <a:pt x="39" y="872"/>
                  </a:lnTo>
                  <a:lnTo>
                    <a:pt x="67" y="949"/>
                  </a:lnTo>
                  <a:lnTo>
                    <a:pt x="106" y="1026"/>
                  </a:lnTo>
                  <a:lnTo>
                    <a:pt x="154" y="1074"/>
                  </a:lnTo>
                  <a:lnTo>
                    <a:pt x="201" y="1112"/>
                  </a:lnTo>
                  <a:lnTo>
                    <a:pt x="230" y="1121"/>
                  </a:lnTo>
                  <a:lnTo>
                    <a:pt x="278" y="1121"/>
                  </a:lnTo>
                  <a:lnTo>
                    <a:pt x="307" y="1112"/>
                  </a:lnTo>
                  <a:lnTo>
                    <a:pt x="364" y="1083"/>
                  </a:lnTo>
                  <a:lnTo>
                    <a:pt x="412" y="1035"/>
                  </a:lnTo>
                  <a:lnTo>
                    <a:pt x="450" y="968"/>
                  </a:lnTo>
                  <a:lnTo>
                    <a:pt x="489" y="882"/>
                  </a:lnTo>
                  <a:lnTo>
                    <a:pt x="517" y="786"/>
                  </a:lnTo>
                  <a:lnTo>
                    <a:pt x="537" y="690"/>
                  </a:lnTo>
                  <a:lnTo>
                    <a:pt x="546" y="576"/>
                  </a:lnTo>
                  <a:lnTo>
                    <a:pt x="546" y="461"/>
                  </a:lnTo>
                  <a:lnTo>
                    <a:pt x="537" y="355"/>
                  </a:lnTo>
                  <a:lnTo>
                    <a:pt x="517" y="259"/>
                  </a:lnTo>
                  <a:lnTo>
                    <a:pt x="489" y="173"/>
                  </a:lnTo>
                  <a:lnTo>
                    <a:pt x="450" y="106"/>
                  </a:lnTo>
                  <a:lnTo>
                    <a:pt x="403" y="49"/>
                  </a:lnTo>
                  <a:lnTo>
                    <a:pt x="355" y="10"/>
                  </a:lnTo>
                  <a:lnTo>
                    <a:pt x="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3"/>
            <p:cNvSpPr/>
            <p:nvPr/>
          </p:nvSpPr>
          <p:spPr>
            <a:xfrm>
              <a:off x="3173085" y="1864619"/>
              <a:ext cx="38366" cy="102645"/>
            </a:xfrm>
            <a:custGeom>
              <a:avLst/>
              <a:gdLst/>
              <a:ahLst/>
              <a:cxnLst/>
              <a:rect l="l" t="t" r="r" b="b"/>
              <a:pathLst>
                <a:path w="949" h="2539" extrusionOk="0">
                  <a:moveTo>
                    <a:pt x="690" y="0"/>
                  </a:moveTo>
                  <a:lnTo>
                    <a:pt x="595" y="240"/>
                  </a:lnTo>
                  <a:lnTo>
                    <a:pt x="374" y="786"/>
                  </a:lnTo>
                  <a:lnTo>
                    <a:pt x="250" y="1111"/>
                  </a:lnTo>
                  <a:lnTo>
                    <a:pt x="144" y="1418"/>
                  </a:lnTo>
                  <a:lnTo>
                    <a:pt x="58" y="1696"/>
                  </a:lnTo>
                  <a:lnTo>
                    <a:pt x="29" y="1811"/>
                  </a:lnTo>
                  <a:lnTo>
                    <a:pt x="10" y="1897"/>
                  </a:lnTo>
                  <a:lnTo>
                    <a:pt x="1" y="1983"/>
                  </a:lnTo>
                  <a:lnTo>
                    <a:pt x="1" y="2050"/>
                  </a:lnTo>
                  <a:lnTo>
                    <a:pt x="10" y="2117"/>
                  </a:lnTo>
                  <a:lnTo>
                    <a:pt x="29" y="2184"/>
                  </a:lnTo>
                  <a:lnTo>
                    <a:pt x="58" y="2242"/>
                  </a:lnTo>
                  <a:lnTo>
                    <a:pt x="97" y="2290"/>
                  </a:lnTo>
                  <a:lnTo>
                    <a:pt x="135" y="2337"/>
                  </a:lnTo>
                  <a:lnTo>
                    <a:pt x="173" y="2376"/>
                  </a:lnTo>
                  <a:lnTo>
                    <a:pt x="221" y="2414"/>
                  </a:lnTo>
                  <a:lnTo>
                    <a:pt x="269" y="2443"/>
                  </a:lnTo>
                  <a:lnTo>
                    <a:pt x="374" y="2491"/>
                  </a:lnTo>
                  <a:lnTo>
                    <a:pt x="480" y="2529"/>
                  </a:lnTo>
                  <a:lnTo>
                    <a:pt x="575" y="2539"/>
                  </a:lnTo>
                  <a:lnTo>
                    <a:pt x="652" y="2529"/>
                  </a:lnTo>
                  <a:lnTo>
                    <a:pt x="729" y="2510"/>
                  </a:lnTo>
                  <a:lnTo>
                    <a:pt x="796" y="2472"/>
                  </a:lnTo>
                  <a:lnTo>
                    <a:pt x="853" y="2424"/>
                  </a:lnTo>
                  <a:lnTo>
                    <a:pt x="901" y="2366"/>
                  </a:lnTo>
                  <a:lnTo>
                    <a:pt x="930" y="2299"/>
                  </a:lnTo>
                  <a:lnTo>
                    <a:pt x="949" y="2222"/>
                  </a:lnTo>
                  <a:lnTo>
                    <a:pt x="949" y="2146"/>
                  </a:lnTo>
                  <a:lnTo>
                    <a:pt x="69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3"/>
            <p:cNvSpPr/>
            <p:nvPr/>
          </p:nvSpPr>
          <p:spPr>
            <a:xfrm>
              <a:off x="3239709" y="1819705"/>
              <a:ext cx="50737" cy="27531"/>
            </a:xfrm>
            <a:custGeom>
              <a:avLst/>
              <a:gdLst/>
              <a:ahLst/>
              <a:cxnLst/>
              <a:rect l="l" t="t" r="r" b="b"/>
              <a:pathLst>
                <a:path w="1255" h="681" extrusionOk="0">
                  <a:moveTo>
                    <a:pt x="470" y="0"/>
                  </a:moveTo>
                  <a:lnTo>
                    <a:pt x="364" y="10"/>
                  </a:lnTo>
                  <a:lnTo>
                    <a:pt x="259" y="29"/>
                  </a:lnTo>
                  <a:lnTo>
                    <a:pt x="163" y="58"/>
                  </a:lnTo>
                  <a:lnTo>
                    <a:pt x="115" y="77"/>
                  </a:lnTo>
                  <a:lnTo>
                    <a:pt x="67" y="96"/>
                  </a:lnTo>
                  <a:lnTo>
                    <a:pt x="29" y="134"/>
                  </a:lnTo>
                  <a:lnTo>
                    <a:pt x="0" y="182"/>
                  </a:lnTo>
                  <a:lnTo>
                    <a:pt x="86" y="192"/>
                  </a:lnTo>
                  <a:lnTo>
                    <a:pt x="173" y="211"/>
                  </a:lnTo>
                  <a:lnTo>
                    <a:pt x="345" y="259"/>
                  </a:lnTo>
                  <a:lnTo>
                    <a:pt x="498" y="316"/>
                  </a:lnTo>
                  <a:lnTo>
                    <a:pt x="642" y="374"/>
                  </a:lnTo>
                  <a:lnTo>
                    <a:pt x="786" y="431"/>
                  </a:lnTo>
                  <a:lnTo>
                    <a:pt x="939" y="508"/>
                  </a:lnTo>
                  <a:lnTo>
                    <a:pt x="1092" y="585"/>
                  </a:lnTo>
                  <a:lnTo>
                    <a:pt x="1255" y="680"/>
                  </a:lnTo>
                  <a:lnTo>
                    <a:pt x="1236" y="585"/>
                  </a:lnTo>
                  <a:lnTo>
                    <a:pt x="1207" y="489"/>
                  </a:lnTo>
                  <a:lnTo>
                    <a:pt x="1159" y="393"/>
                  </a:lnTo>
                  <a:lnTo>
                    <a:pt x="1102" y="316"/>
                  </a:lnTo>
                  <a:lnTo>
                    <a:pt x="1025" y="240"/>
                  </a:lnTo>
                  <a:lnTo>
                    <a:pt x="948" y="173"/>
                  </a:lnTo>
                  <a:lnTo>
                    <a:pt x="862" y="115"/>
                  </a:lnTo>
                  <a:lnTo>
                    <a:pt x="766" y="67"/>
                  </a:lnTo>
                  <a:lnTo>
                    <a:pt x="671" y="39"/>
                  </a:lnTo>
                  <a:lnTo>
                    <a:pt x="565" y="10"/>
                  </a:lnTo>
                  <a:lnTo>
                    <a:pt x="4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3"/>
            <p:cNvSpPr/>
            <p:nvPr/>
          </p:nvSpPr>
          <p:spPr>
            <a:xfrm>
              <a:off x="3129343" y="1813519"/>
              <a:ext cx="53486" cy="24822"/>
            </a:xfrm>
            <a:custGeom>
              <a:avLst/>
              <a:gdLst/>
              <a:ahLst/>
              <a:cxnLst/>
              <a:rect l="l" t="t" r="r" b="b"/>
              <a:pathLst>
                <a:path w="1323" h="614" extrusionOk="0">
                  <a:moveTo>
                    <a:pt x="748" y="0"/>
                  </a:moveTo>
                  <a:lnTo>
                    <a:pt x="652" y="10"/>
                  </a:lnTo>
                  <a:lnTo>
                    <a:pt x="546" y="29"/>
                  </a:lnTo>
                  <a:lnTo>
                    <a:pt x="441" y="58"/>
                  </a:lnTo>
                  <a:lnTo>
                    <a:pt x="345" y="105"/>
                  </a:lnTo>
                  <a:lnTo>
                    <a:pt x="259" y="172"/>
                  </a:lnTo>
                  <a:lnTo>
                    <a:pt x="173" y="239"/>
                  </a:lnTo>
                  <a:lnTo>
                    <a:pt x="106" y="326"/>
                  </a:lnTo>
                  <a:lnTo>
                    <a:pt x="48" y="412"/>
                  </a:lnTo>
                  <a:lnTo>
                    <a:pt x="10" y="508"/>
                  </a:lnTo>
                  <a:lnTo>
                    <a:pt x="0" y="613"/>
                  </a:lnTo>
                  <a:lnTo>
                    <a:pt x="163" y="517"/>
                  </a:lnTo>
                  <a:lnTo>
                    <a:pt x="240" y="479"/>
                  </a:lnTo>
                  <a:lnTo>
                    <a:pt x="326" y="441"/>
                  </a:lnTo>
                  <a:lnTo>
                    <a:pt x="470" y="393"/>
                  </a:lnTo>
                  <a:lnTo>
                    <a:pt x="546" y="364"/>
                  </a:lnTo>
                  <a:lnTo>
                    <a:pt x="623" y="345"/>
                  </a:lnTo>
                  <a:lnTo>
                    <a:pt x="786" y="307"/>
                  </a:lnTo>
                  <a:lnTo>
                    <a:pt x="949" y="268"/>
                  </a:lnTo>
                  <a:lnTo>
                    <a:pt x="1131" y="239"/>
                  </a:lnTo>
                  <a:lnTo>
                    <a:pt x="1322" y="192"/>
                  </a:lnTo>
                  <a:lnTo>
                    <a:pt x="1236" y="134"/>
                  </a:lnTo>
                  <a:lnTo>
                    <a:pt x="1150" y="86"/>
                  </a:lnTo>
                  <a:lnTo>
                    <a:pt x="1054" y="48"/>
                  </a:lnTo>
                  <a:lnTo>
                    <a:pt x="958" y="19"/>
                  </a:lnTo>
                  <a:lnTo>
                    <a:pt x="8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3"/>
            <p:cNvSpPr/>
            <p:nvPr/>
          </p:nvSpPr>
          <p:spPr>
            <a:xfrm>
              <a:off x="3172317" y="1990832"/>
              <a:ext cx="74791" cy="39174"/>
            </a:xfrm>
            <a:custGeom>
              <a:avLst/>
              <a:gdLst/>
              <a:ahLst/>
              <a:cxnLst/>
              <a:rect l="l" t="t" r="r" b="b"/>
              <a:pathLst>
                <a:path w="1850" h="969" extrusionOk="0">
                  <a:moveTo>
                    <a:pt x="1" y="1"/>
                  </a:moveTo>
                  <a:lnTo>
                    <a:pt x="1" y="97"/>
                  </a:lnTo>
                  <a:lnTo>
                    <a:pt x="10" y="192"/>
                  </a:lnTo>
                  <a:lnTo>
                    <a:pt x="29" y="279"/>
                  </a:lnTo>
                  <a:lnTo>
                    <a:pt x="58" y="365"/>
                  </a:lnTo>
                  <a:lnTo>
                    <a:pt x="87" y="451"/>
                  </a:lnTo>
                  <a:lnTo>
                    <a:pt x="135" y="528"/>
                  </a:lnTo>
                  <a:lnTo>
                    <a:pt x="183" y="604"/>
                  </a:lnTo>
                  <a:lnTo>
                    <a:pt x="240" y="671"/>
                  </a:lnTo>
                  <a:lnTo>
                    <a:pt x="307" y="729"/>
                  </a:lnTo>
                  <a:lnTo>
                    <a:pt x="374" y="786"/>
                  </a:lnTo>
                  <a:lnTo>
                    <a:pt x="451" y="834"/>
                  </a:lnTo>
                  <a:lnTo>
                    <a:pt x="527" y="882"/>
                  </a:lnTo>
                  <a:lnTo>
                    <a:pt x="614" y="911"/>
                  </a:lnTo>
                  <a:lnTo>
                    <a:pt x="700" y="939"/>
                  </a:lnTo>
                  <a:lnTo>
                    <a:pt x="786" y="959"/>
                  </a:lnTo>
                  <a:lnTo>
                    <a:pt x="882" y="968"/>
                  </a:lnTo>
                  <a:lnTo>
                    <a:pt x="978" y="968"/>
                  </a:lnTo>
                  <a:lnTo>
                    <a:pt x="1073" y="959"/>
                  </a:lnTo>
                  <a:lnTo>
                    <a:pt x="1160" y="939"/>
                  </a:lnTo>
                  <a:lnTo>
                    <a:pt x="1246" y="911"/>
                  </a:lnTo>
                  <a:lnTo>
                    <a:pt x="1332" y="872"/>
                  </a:lnTo>
                  <a:lnTo>
                    <a:pt x="1409" y="834"/>
                  </a:lnTo>
                  <a:lnTo>
                    <a:pt x="1476" y="777"/>
                  </a:lnTo>
                  <a:lnTo>
                    <a:pt x="1552" y="729"/>
                  </a:lnTo>
                  <a:lnTo>
                    <a:pt x="1610" y="662"/>
                  </a:lnTo>
                  <a:lnTo>
                    <a:pt x="1667" y="595"/>
                  </a:lnTo>
                  <a:lnTo>
                    <a:pt x="1715" y="518"/>
                  </a:lnTo>
                  <a:lnTo>
                    <a:pt x="1763" y="441"/>
                  </a:lnTo>
                  <a:lnTo>
                    <a:pt x="1792" y="355"/>
                  </a:lnTo>
                  <a:lnTo>
                    <a:pt x="1820" y="269"/>
                  </a:lnTo>
                  <a:lnTo>
                    <a:pt x="1840" y="173"/>
                  </a:lnTo>
                  <a:lnTo>
                    <a:pt x="1849" y="77"/>
                  </a:lnTo>
                  <a:lnTo>
                    <a:pt x="1" y="1"/>
                  </a:lnTo>
                  <a:close/>
                </a:path>
              </a:pathLst>
            </a:custGeom>
            <a:solidFill>
              <a:srgbClr val="F9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3"/>
            <p:cNvSpPr/>
            <p:nvPr/>
          </p:nvSpPr>
          <p:spPr>
            <a:xfrm>
              <a:off x="2936102" y="1485900"/>
              <a:ext cx="533643" cy="434151"/>
            </a:xfrm>
            <a:custGeom>
              <a:avLst/>
              <a:gdLst/>
              <a:ahLst/>
              <a:cxnLst/>
              <a:rect l="l" t="t" r="r" b="b"/>
              <a:pathLst>
                <a:path w="13200" h="10739" extrusionOk="0">
                  <a:moveTo>
                    <a:pt x="4752" y="1"/>
                  </a:moveTo>
                  <a:lnTo>
                    <a:pt x="4531" y="20"/>
                  </a:lnTo>
                  <a:lnTo>
                    <a:pt x="4311" y="49"/>
                  </a:lnTo>
                  <a:lnTo>
                    <a:pt x="4091" y="87"/>
                  </a:lnTo>
                  <a:lnTo>
                    <a:pt x="3880" y="145"/>
                  </a:lnTo>
                  <a:lnTo>
                    <a:pt x="3660" y="202"/>
                  </a:lnTo>
                  <a:lnTo>
                    <a:pt x="3449" y="279"/>
                  </a:lnTo>
                  <a:lnTo>
                    <a:pt x="3238" y="365"/>
                  </a:lnTo>
                  <a:lnTo>
                    <a:pt x="3028" y="451"/>
                  </a:lnTo>
                  <a:lnTo>
                    <a:pt x="2826" y="566"/>
                  </a:lnTo>
                  <a:lnTo>
                    <a:pt x="2625" y="681"/>
                  </a:lnTo>
                  <a:lnTo>
                    <a:pt x="2424" y="806"/>
                  </a:lnTo>
                  <a:lnTo>
                    <a:pt x="2223" y="949"/>
                  </a:lnTo>
                  <a:lnTo>
                    <a:pt x="2032" y="1102"/>
                  </a:lnTo>
                  <a:lnTo>
                    <a:pt x="1840" y="1265"/>
                  </a:lnTo>
                  <a:lnTo>
                    <a:pt x="1658" y="1438"/>
                  </a:lnTo>
                  <a:lnTo>
                    <a:pt x="1476" y="1629"/>
                  </a:lnTo>
                  <a:lnTo>
                    <a:pt x="1304" y="1821"/>
                  </a:lnTo>
                  <a:lnTo>
                    <a:pt x="1131" y="2032"/>
                  </a:lnTo>
                  <a:lnTo>
                    <a:pt x="968" y="2252"/>
                  </a:lnTo>
                  <a:lnTo>
                    <a:pt x="806" y="2482"/>
                  </a:lnTo>
                  <a:lnTo>
                    <a:pt x="643" y="2721"/>
                  </a:lnTo>
                  <a:lnTo>
                    <a:pt x="528" y="2922"/>
                  </a:lnTo>
                  <a:lnTo>
                    <a:pt x="432" y="3114"/>
                  </a:lnTo>
                  <a:lnTo>
                    <a:pt x="336" y="3296"/>
                  </a:lnTo>
                  <a:lnTo>
                    <a:pt x="260" y="3487"/>
                  </a:lnTo>
                  <a:lnTo>
                    <a:pt x="193" y="3660"/>
                  </a:lnTo>
                  <a:lnTo>
                    <a:pt x="135" y="3842"/>
                  </a:lnTo>
                  <a:lnTo>
                    <a:pt x="97" y="4014"/>
                  </a:lnTo>
                  <a:lnTo>
                    <a:pt x="58" y="4177"/>
                  </a:lnTo>
                  <a:lnTo>
                    <a:pt x="30" y="4340"/>
                  </a:lnTo>
                  <a:lnTo>
                    <a:pt x="11" y="4503"/>
                  </a:lnTo>
                  <a:lnTo>
                    <a:pt x="1" y="4656"/>
                  </a:lnTo>
                  <a:lnTo>
                    <a:pt x="1" y="4809"/>
                  </a:lnTo>
                  <a:lnTo>
                    <a:pt x="1" y="4953"/>
                  </a:lnTo>
                  <a:lnTo>
                    <a:pt x="20" y="5087"/>
                  </a:lnTo>
                  <a:lnTo>
                    <a:pt x="30" y="5221"/>
                  </a:lnTo>
                  <a:lnTo>
                    <a:pt x="49" y="5355"/>
                  </a:lnTo>
                  <a:lnTo>
                    <a:pt x="106" y="5595"/>
                  </a:lnTo>
                  <a:lnTo>
                    <a:pt x="173" y="5815"/>
                  </a:lnTo>
                  <a:lnTo>
                    <a:pt x="250" y="6006"/>
                  </a:lnTo>
                  <a:lnTo>
                    <a:pt x="327" y="6179"/>
                  </a:lnTo>
                  <a:lnTo>
                    <a:pt x="403" y="6323"/>
                  </a:lnTo>
                  <a:lnTo>
                    <a:pt x="470" y="6437"/>
                  </a:lnTo>
                  <a:lnTo>
                    <a:pt x="576" y="6591"/>
                  </a:lnTo>
                  <a:lnTo>
                    <a:pt x="786" y="6840"/>
                  </a:lnTo>
                  <a:lnTo>
                    <a:pt x="1007" y="7070"/>
                  </a:lnTo>
                  <a:lnTo>
                    <a:pt x="1227" y="7271"/>
                  </a:lnTo>
                  <a:lnTo>
                    <a:pt x="1447" y="7453"/>
                  </a:lnTo>
                  <a:lnTo>
                    <a:pt x="1677" y="7616"/>
                  </a:lnTo>
                  <a:lnTo>
                    <a:pt x="1907" y="7750"/>
                  </a:lnTo>
                  <a:lnTo>
                    <a:pt x="2146" y="7874"/>
                  </a:lnTo>
                  <a:lnTo>
                    <a:pt x="2386" y="7970"/>
                  </a:lnTo>
                  <a:lnTo>
                    <a:pt x="2625" y="8056"/>
                  </a:lnTo>
                  <a:lnTo>
                    <a:pt x="2865" y="8123"/>
                  </a:lnTo>
                  <a:lnTo>
                    <a:pt x="3104" y="8171"/>
                  </a:lnTo>
                  <a:lnTo>
                    <a:pt x="3344" y="8200"/>
                  </a:lnTo>
                  <a:lnTo>
                    <a:pt x="3583" y="8229"/>
                  </a:lnTo>
                  <a:lnTo>
                    <a:pt x="4072" y="8229"/>
                  </a:lnTo>
                  <a:lnTo>
                    <a:pt x="4311" y="8209"/>
                  </a:lnTo>
                  <a:lnTo>
                    <a:pt x="4551" y="8190"/>
                  </a:lnTo>
                  <a:lnTo>
                    <a:pt x="4790" y="8152"/>
                  </a:lnTo>
                  <a:lnTo>
                    <a:pt x="5029" y="8114"/>
                  </a:lnTo>
                  <a:lnTo>
                    <a:pt x="5269" y="8066"/>
                  </a:lnTo>
                  <a:lnTo>
                    <a:pt x="5499" y="8008"/>
                  </a:lnTo>
                  <a:lnTo>
                    <a:pt x="5729" y="7941"/>
                  </a:lnTo>
                  <a:lnTo>
                    <a:pt x="6179" y="7817"/>
                  </a:lnTo>
                  <a:lnTo>
                    <a:pt x="6610" y="7673"/>
                  </a:lnTo>
                  <a:lnTo>
                    <a:pt x="7022" y="7539"/>
                  </a:lnTo>
                  <a:lnTo>
                    <a:pt x="7414" y="7405"/>
                  </a:lnTo>
                  <a:lnTo>
                    <a:pt x="7788" y="7290"/>
                  </a:lnTo>
                  <a:lnTo>
                    <a:pt x="7970" y="7252"/>
                  </a:lnTo>
                  <a:lnTo>
                    <a:pt x="8152" y="7223"/>
                  </a:lnTo>
                  <a:lnTo>
                    <a:pt x="8334" y="7213"/>
                  </a:lnTo>
                  <a:lnTo>
                    <a:pt x="8525" y="7213"/>
                  </a:lnTo>
                  <a:lnTo>
                    <a:pt x="8717" y="7232"/>
                  </a:lnTo>
                  <a:lnTo>
                    <a:pt x="8899" y="7261"/>
                  </a:lnTo>
                  <a:lnTo>
                    <a:pt x="9081" y="7309"/>
                  </a:lnTo>
                  <a:lnTo>
                    <a:pt x="9263" y="7376"/>
                  </a:lnTo>
                  <a:lnTo>
                    <a:pt x="9435" y="7453"/>
                  </a:lnTo>
                  <a:lnTo>
                    <a:pt x="9598" y="7539"/>
                  </a:lnTo>
                  <a:lnTo>
                    <a:pt x="9751" y="7644"/>
                  </a:lnTo>
                  <a:lnTo>
                    <a:pt x="9895" y="7759"/>
                  </a:lnTo>
                  <a:lnTo>
                    <a:pt x="10020" y="7884"/>
                  </a:lnTo>
                  <a:lnTo>
                    <a:pt x="10125" y="8027"/>
                  </a:lnTo>
                  <a:lnTo>
                    <a:pt x="10221" y="8181"/>
                  </a:lnTo>
                  <a:lnTo>
                    <a:pt x="10297" y="8343"/>
                  </a:lnTo>
                  <a:lnTo>
                    <a:pt x="10326" y="8449"/>
                  </a:lnTo>
                  <a:lnTo>
                    <a:pt x="10355" y="8573"/>
                  </a:lnTo>
                  <a:lnTo>
                    <a:pt x="10374" y="8727"/>
                  </a:lnTo>
                  <a:lnTo>
                    <a:pt x="10393" y="8899"/>
                  </a:lnTo>
                  <a:lnTo>
                    <a:pt x="10412" y="9273"/>
                  </a:lnTo>
                  <a:lnTo>
                    <a:pt x="10412" y="9665"/>
                  </a:lnTo>
                  <a:lnTo>
                    <a:pt x="10422" y="10345"/>
                  </a:lnTo>
                  <a:lnTo>
                    <a:pt x="10431" y="10566"/>
                  </a:lnTo>
                  <a:lnTo>
                    <a:pt x="10431" y="10633"/>
                  </a:lnTo>
                  <a:lnTo>
                    <a:pt x="10441" y="10661"/>
                  </a:lnTo>
                  <a:lnTo>
                    <a:pt x="10499" y="10690"/>
                  </a:lnTo>
                  <a:lnTo>
                    <a:pt x="10556" y="10719"/>
                  </a:lnTo>
                  <a:lnTo>
                    <a:pt x="10613" y="10738"/>
                  </a:lnTo>
                  <a:lnTo>
                    <a:pt x="10805" y="10738"/>
                  </a:lnTo>
                  <a:lnTo>
                    <a:pt x="10872" y="10719"/>
                  </a:lnTo>
                  <a:lnTo>
                    <a:pt x="10939" y="10700"/>
                  </a:lnTo>
                  <a:lnTo>
                    <a:pt x="11083" y="10642"/>
                  </a:lnTo>
                  <a:lnTo>
                    <a:pt x="11217" y="10556"/>
                  </a:lnTo>
                  <a:lnTo>
                    <a:pt x="11361" y="10460"/>
                  </a:lnTo>
                  <a:lnTo>
                    <a:pt x="11514" y="10345"/>
                  </a:lnTo>
                  <a:lnTo>
                    <a:pt x="11657" y="10211"/>
                  </a:lnTo>
                  <a:lnTo>
                    <a:pt x="11801" y="10077"/>
                  </a:lnTo>
                  <a:lnTo>
                    <a:pt x="12089" y="9790"/>
                  </a:lnTo>
                  <a:lnTo>
                    <a:pt x="12366" y="9512"/>
                  </a:lnTo>
                  <a:lnTo>
                    <a:pt x="12615" y="9253"/>
                  </a:lnTo>
                  <a:lnTo>
                    <a:pt x="12673" y="9244"/>
                  </a:lnTo>
                  <a:lnTo>
                    <a:pt x="12730" y="9234"/>
                  </a:lnTo>
                  <a:lnTo>
                    <a:pt x="12778" y="9206"/>
                  </a:lnTo>
                  <a:lnTo>
                    <a:pt x="12826" y="9167"/>
                  </a:lnTo>
                  <a:lnTo>
                    <a:pt x="12874" y="9119"/>
                  </a:lnTo>
                  <a:lnTo>
                    <a:pt x="12922" y="9071"/>
                  </a:lnTo>
                  <a:lnTo>
                    <a:pt x="12960" y="9004"/>
                  </a:lnTo>
                  <a:lnTo>
                    <a:pt x="12998" y="8937"/>
                  </a:lnTo>
                  <a:lnTo>
                    <a:pt x="13065" y="8784"/>
                  </a:lnTo>
                  <a:lnTo>
                    <a:pt x="13113" y="8602"/>
                  </a:lnTo>
                  <a:lnTo>
                    <a:pt x="13161" y="8411"/>
                  </a:lnTo>
                  <a:lnTo>
                    <a:pt x="13180" y="8190"/>
                  </a:lnTo>
                  <a:lnTo>
                    <a:pt x="13200" y="7970"/>
                  </a:lnTo>
                  <a:lnTo>
                    <a:pt x="13200" y="7730"/>
                  </a:lnTo>
                  <a:lnTo>
                    <a:pt x="13180" y="7501"/>
                  </a:lnTo>
                  <a:lnTo>
                    <a:pt x="13161" y="7261"/>
                  </a:lnTo>
                  <a:lnTo>
                    <a:pt x="13113" y="7022"/>
                  </a:lnTo>
                  <a:lnTo>
                    <a:pt x="13056" y="6792"/>
                  </a:lnTo>
                  <a:lnTo>
                    <a:pt x="12989" y="6572"/>
                  </a:lnTo>
                  <a:lnTo>
                    <a:pt x="12893" y="6370"/>
                  </a:lnTo>
                  <a:lnTo>
                    <a:pt x="12836" y="6246"/>
                  </a:lnTo>
                  <a:lnTo>
                    <a:pt x="12778" y="6102"/>
                  </a:lnTo>
                  <a:lnTo>
                    <a:pt x="12654" y="5767"/>
                  </a:lnTo>
                  <a:lnTo>
                    <a:pt x="12539" y="5393"/>
                  </a:lnTo>
                  <a:lnTo>
                    <a:pt x="12414" y="5020"/>
                  </a:lnTo>
                  <a:lnTo>
                    <a:pt x="12232" y="4378"/>
                  </a:lnTo>
                  <a:lnTo>
                    <a:pt x="12156" y="4091"/>
                  </a:lnTo>
                  <a:lnTo>
                    <a:pt x="12060" y="3890"/>
                  </a:lnTo>
                  <a:lnTo>
                    <a:pt x="11964" y="3708"/>
                  </a:lnTo>
                  <a:lnTo>
                    <a:pt x="11868" y="3526"/>
                  </a:lnTo>
                  <a:lnTo>
                    <a:pt x="11772" y="3363"/>
                  </a:lnTo>
                  <a:lnTo>
                    <a:pt x="11677" y="3210"/>
                  </a:lnTo>
                  <a:lnTo>
                    <a:pt x="11571" y="3066"/>
                  </a:lnTo>
                  <a:lnTo>
                    <a:pt x="11466" y="2932"/>
                  </a:lnTo>
                  <a:lnTo>
                    <a:pt x="11351" y="2798"/>
                  </a:lnTo>
                  <a:lnTo>
                    <a:pt x="11246" y="2683"/>
                  </a:lnTo>
                  <a:lnTo>
                    <a:pt x="11131" y="2568"/>
                  </a:lnTo>
                  <a:lnTo>
                    <a:pt x="11006" y="2463"/>
                  </a:lnTo>
                  <a:lnTo>
                    <a:pt x="10882" y="2357"/>
                  </a:lnTo>
                  <a:lnTo>
                    <a:pt x="10757" y="2261"/>
                  </a:lnTo>
                  <a:lnTo>
                    <a:pt x="10623" y="2175"/>
                  </a:lnTo>
                  <a:lnTo>
                    <a:pt x="10345" y="1993"/>
                  </a:lnTo>
                  <a:lnTo>
                    <a:pt x="10048" y="1830"/>
                  </a:lnTo>
                  <a:lnTo>
                    <a:pt x="9723" y="1677"/>
                  </a:lnTo>
                  <a:lnTo>
                    <a:pt x="9378" y="1514"/>
                  </a:lnTo>
                  <a:lnTo>
                    <a:pt x="9004" y="1351"/>
                  </a:lnTo>
                  <a:lnTo>
                    <a:pt x="8171" y="987"/>
                  </a:lnTo>
                  <a:lnTo>
                    <a:pt x="7711" y="777"/>
                  </a:lnTo>
                  <a:lnTo>
                    <a:pt x="7213" y="537"/>
                  </a:lnTo>
                  <a:lnTo>
                    <a:pt x="6993" y="432"/>
                  </a:lnTo>
                  <a:lnTo>
                    <a:pt x="6773" y="346"/>
                  </a:lnTo>
                  <a:lnTo>
                    <a:pt x="6543" y="260"/>
                  </a:lnTo>
                  <a:lnTo>
                    <a:pt x="6322" y="193"/>
                  </a:lnTo>
                  <a:lnTo>
                    <a:pt x="6093" y="135"/>
                  </a:lnTo>
                  <a:lnTo>
                    <a:pt x="5872" y="78"/>
                  </a:lnTo>
                  <a:lnTo>
                    <a:pt x="5652" y="49"/>
                  </a:lnTo>
                  <a:lnTo>
                    <a:pt x="5422" y="20"/>
                  </a:lnTo>
                  <a:lnTo>
                    <a:pt x="52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3"/>
            <p:cNvSpPr/>
            <p:nvPr/>
          </p:nvSpPr>
          <p:spPr>
            <a:xfrm>
              <a:off x="3362445" y="1835956"/>
              <a:ext cx="85989" cy="123951"/>
            </a:xfrm>
            <a:custGeom>
              <a:avLst/>
              <a:gdLst/>
              <a:ahLst/>
              <a:cxnLst/>
              <a:rect l="l" t="t" r="r" b="b"/>
              <a:pathLst>
                <a:path w="2127" h="3066" extrusionOk="0">
                  <a:moveTo>
                    <a:pt x="1361" y="1"/>
                  </a:moveTo>
                  <a:lnTo>
                    <a:pt x="1274" y="20"/>
                  </a:lnTo>
                  <a:lnTo>
                    <a:pt x="1188" y="48"/>
                  </a:lnTo>
                  <a:lnTo>
                    <a:pt x="1102" y="96"/>
                  </a:lnTo>
                  <a:lnTo>
                    <a:pt x="1025" y="154"/>
                  </a:lnTo>
                  <a:lnTo>
                    <a:pt x="949" y="230"/>
                  </a:lnTo>
                  <a:lnTo>
                    <a:pt x="882" y="317"/>
                  </a:lnTo>
                  <a:lnTo>
                    <a:pt x="815" y="412"/>
                  </a:lnTo>
                  <a:lnTo>
                    <a:pt x="748" y="518"/>
                  </a:lnTo>
                  <a:lnTo>
                    <a:pt x="680" y="633"/>
                  </a:lnTo>
                  <a:lnTo>
                    <a:pt x="623" y="767"/>
                  </a:lnTo>
                  <a:lnTo>
                    <a:pt x="508" y="1045"/>
                  </a:lnTo>
                  <a:lnTo>
                    <a:pt x="403" y="1342"/>
                  </a:lnTo>
                  <a:lnTo>
                    <a:pt x="297" y="1648"/>
                  </a:lnTo>
                  <a:lnTo>
                    <a:pt x="192" y="1935"/>
                  </a:lnTo>
                  <a:lnTo>
                    <a:pt x="106" y="2194"/>
                  </a:lnTo>
                  <a:lnTo>
                    <a:pt x="67" y="2318"/>
                  </a:lnTo>
                  <a:lnTo>
                    <a:pt x="39" y="2433"/>
                  </a:lnTo>
                  <a:lnTo>
                    <a:pt x="10" y="2539"/>
                  </a:lnTo>
                  <a:lnTo>
                    <a:pt x="0" y="2644"/>
                  </a:lnTo>
                  <a:lnTo>
                    <a:pt x="10" y="2730"/>
                  </a:lnTo>
                  <a:lnTo>
                    <a:pt x="20" y="2817"/>
                  </a:lnTo>
                  <a:lnTo>
                    <a:pt x="58" y="2884"/>
                  </a:lnTo>
                  <a:lnTo>
                    <a:pt x="106" y="2941"/>
                  </a:lnTo>
                  <a:lnTo>
                    <a:pt x="173" y="2989"/>
                  </a:lnTo>
                  <a:lnTo>
                    <a:pt x="259" y="3027"/>
                  </a:lnTo>
                  <a:lnTo>
                    <a:pt x="364" y="3056"/>
                  </a:lnTo>
                  <a:lnTo>
                    <a:pt x="470" y="3066"/>
                  </a:lnTo>
                  <a:lnTo>
                    <a:pt x="594" y="3056"/>
                  </a:lnTo>
                  <a:lnTo>
                    <a:pt x="719" y="3027"/>
                  </a:lnTo>
                  <a:lnTo>
                    <a:pt x="843" y="2989"/>
                  </a:lnTo>
                  <a:lnTo>
                    <a:pt x="977" y="2941"/>
                  </a:lnTo>
                  <a:lnTo>
                    <a:pt x="1102" y="2884"/>
                  </a:lnTo>
                  <a:lnTo>
                    <a:pt x="1236" y="2807"/>
                  </a:lnTo>
                  <a:lnTo>
                    <a:pt x="1361" y="2721"/>
                  </a:lnTo>
                  <a:lnTo>
                    <a:pt x="1475" y="2615"/>
                  </a:lnTo>
                  <a:lnTo>
                    <a:pt x="1590" y="2510"/>
                  </a:lnTo>
                  <a:lnTo>
                    <a:pt x="1696" y="2395"/>
                  </a:lnTo>
                  <a:lnTo>
                    <a:pt x="1801" y="2261"/>
                  </a:lnTo>
                  <a:lnTo>
                    <a:pt x="1878" y="2127"/>
                  </a:lnTo>
                  <a:lnTo>
                    <a:pt x="1954" y="1983"/>
                  </a:lnTo>
                  <a:lnTo>
                    <a:pt x="2012" y="1830"/>
                  </a:lnTo>
                  <a:lnTo>
                    <a:pt x="2060" y="1677"/>
                  </a:lnTo>
                  <a:lnTo>
                    <a:pt x="2088" y="1523"/>
                  </a:lnTo>
                  <a:lnTo>
                    <a:pt x="2117" y="1370"/>
                  </a:lnTo>
                  <a:lnTo>
                    <a:pt x="2127" y="1227"/>
                  </a:lnTo>
                  <a:lnTo>
                    <a:pt x="2127" y="1083"/>
                  </a:lnTo>
                  <a:lnTo>
                    <a:pt x="2117" y="939"/>
                  </a:lnTo>
                  <a:lnTo>
                    <a:pt x="2108" y="805"/>
                  </a:lnTo>
                  <a:lnTo>
                    <a:pt x="2079" y="681"/>
                  </a:lnTo>
                  <a:lnTo>
                    <a:pt x="2041" y="566"/>
                  </a:lnTo>
                  <a:lnTo>
                    <a:pt x="1993" y="451"/>
                  </a:lnTo>
                  <a:lnTo>
                    <a:pt x="1945" y="355"/>
                  </a:lnTo>
                  <a:lnTo>
                    <a:pt x="1878" y="269"/>
                  </a:lnTo>
                  <a:lnTo>
                    <a:pt x="1811" y="192"/>
                  </a:lnTo>
                  <a:lnTo>
                    <a:pt x="1734" y="125"/>
                  </a:lnTo>
                  <a:lnTo>
                    <a:pt x="1648" y="68"/>
                  </a:lnTo>
                  <a:lnTo>
                    <a:pt x="1552" y="29"/>
                  </a:lnTo>
                  <a:lnTo>
                    <a:pt x="1456" y="10"/>
                  </a:lnTo>
                  <a:lnTo>
                    <a:pt x="1361"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3"/>
            <p:cNvSpPr/>
            <p:nvPr/>
          </p:nvSpPr>
          <p:spPr>
            <a:xfrm>
              <a:off x="2094695" y="4153426"/>
              <a:ext cx="274220" cy="484079"/>
            </a:xfrm>
            <a:custGeom>
              <a:avLst/>
              <a:gdLst/>
              <a:ahLst/>
              <a:cxnLst/>
              <a:rect l="l" t="t" r="r" b="b"/>
              <a:pathLst>
                <a:path w="6783" h="11974" extrusionOk="0">
                  <a:moveTo>
                    <a:pt x="4167" y="1"/>
                  </a:moveTo>
                  <a:lnTo>
                    <a:pt x="3803" y="3726"/>
                  </a:lnTo>
                  <a:lnTo>
                    <a:pt x="3497" y="6763"/>
                  </a:lnTo>
                  <a:lnTo>
                    <a:pt x="3353" y="8094"/>
                  </a:lnTo>
                  <a:lnTo>
                    <a:pt x="3238" y="9119"/>
                  </a:lnTo>
                  <a:lnTo>
                    <a:pt x="3209" y="9263"/>
                  </a:lnTo>
                  <a:lnTo>
                    <a:pt x="3171" y="9397"/>
                  </a:lnTo>
                  <a:lnTo>
                    <a:pt x="3114" y="9521"/>
                  </a:lnTo>
                  <a:lnTo>
                    <a:pt x="3037" y="9646"/>
                  </a:lnTo>
                  <a:lnTo>
                    <a:pt x="2951" y="9761"/>
                  </a:lnTo>
                  <a:lnTo>
                    <a:pt x="2855" y="9856"/>
                  </a:lnTo>
                  <a:lnTo>
                    <a:pt x="2740" y="9943"/>
                  </a:lnTo>
                  <a:lnTo>
                    <a:pt x="2616" y="10019"/>
                  </a:lnTo>
                  <a:lnTo>
                    <a:pt x="1543" y="10594"/>
                  </a:lnTo>
                  <a:lnTo>
                    <a:pt x="202" y="11418"/>
                  </a:lnTo>
                  <a:lnTo>
                    <a:pt x="144" y="11456"/>
                  </a:lnTo>
                  <a:lnTo>
                    <a:pt x="87" y="11504"/>
                  </a:lnTo>
                  <a:lnTo>
                    <a:pt x="49" y="11552"/>
                  </a:lnTo>
                  <a:lnTo>
                    <a:pt x="29" y="11600"/>
                  </a:lnTo>
                  <a:lnTo>
                    <a:pt x="10" y="11648"/>
                  </a:lnTo>
                  <a:lnTo>
                    <a:pt x="1" y="11695"/>
                  </a:lnTo>
                  <a:lnTo>
                    <a:pt x="1" y="11743"/>
                  </a:lnTo>
                  <a:lnTo>
                    <a:pt x="10" y="11791"/>
                  </a:lnTo>
                  <a:lnTo>
                    <a:pt x="39" y="11830"/>
                  </a:lnTo>
                  <a:lnTo>
                    <a:pt x="68" y="11868"/>
                  </a:lnTo>
                  <a:lnTo>
                    <a:pt x="106" y="11897"/>
                  </a:lnTo>
                  <a:lnTo>
                    <a:pt x="154" y="11925"/>
                  </a:lnTo>
                  <a:lnTo>
                    <a:pt x="202" y="11944"/>
                  </a:lnTo>
                  <a:lnTo>
                    <a:pt x="269" y="11964"/>
                  </a:lnTo>
                  <a:lnTo>
                    <a:pt x="336" y="11973"/>
                  </a:lnTo>
                  <a:lnTo>
                    <a:pt x="413" y="11973"/>
                  </a:lnTo>
                  <a:lnTo>
                    <a:pt x="1074" y="11925"/>
                  </a:lnTo>
                  <a:lnTo>
                    <a:pt x="1715" y="11868"/>
                  </a:lnTo>
                  <a:lnTo>
                    <a:pt x="2098" y="11830"/>
                  </a:lnTo>
                  <a:lnTo>
                    <a:pt x="2491" y="11772"/>
                  </a:lnTo>
                  <a:lnTo>
                    <a:pt x="2874" y="11724"/>
                  </a:lnTo>
                  <a:lnTo>
                    <a:pt x="3238" y="11657"/>
                  </a:lnTo>
                  <a:lnTo>
                    <a:pt x="3363" y="11638"/>
                  </a:lnTo>
                  <a:lnTo>
                    <a:pt x="3478" y="11600"/>
                  </a:lnTo>
                  <a:lnTo>
                    <a:pt x="3593" y="11552"/>
                  </a:lnTo>
                  <a:lnTo>
                    <a:pt x="3698" y="11494"/>
                  </a:lnTo>
                  <a:lnTo>
                    <a:pt x="3803" y="11427"/>
                  </a:lnTo>
                  <a:lnTo>
                    <a:pt x="3889" y="11360"/>
                  </a:lnTo>
                  <a:lnTo>
                    <a:pt x="3985" y="11274"/>
                  </a:lnTo>
                  <a:lnTo>
                    <a:pt x="4062" y="11188"/>
                  </a:lnTo>
                  <a:lnTo>
                    <a:pt x="4129" y="11092"/>
                  </a:lnTo>
                  <a:lnTo>
                    <a:pt x="4196" y="10996"/>
                  </a:lnTo>
                  <a:lnTo>
                    <a:pt x="4253" y="10891"/>
                  </a:lnTo>
                  <a:lnTo>
                    <a:pt x="4301" y="10776"/>
                  </a:lnTo>
                  <a:lnTo>
                    <a:pt x="4340" y="10661"/>
                  </a:lnTo>
                  <a:lnTo>
                    <a:pt x="4359" y="10546"/>
                  </a:lnTo>
                  <a:lnTo>
                    <a:pt x="4378" y="10422"/>
                  </a:lnTo>
                  <a:lnTo>
                    <a:pt x="4388" y="10297"/>
                  </a:lnTo>
                  <a:lnTo>
                    <a:pt x="4445" y="9694"/>
                  </a:lnTo>
                  <a:lnTo>
                    <a:pt x="6782" y="269"/>
                  </a:lnTo>
                  <a:lnTo>
                    <a:pt x="4167"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3"/>
            <p:cNvSpPr/>
            <p:nvPr/>
          </p:nvSpPr>
          <p:spPr>
            <a:xfrm>
              <a:off x="2094695" y="4545284"/>
              <a:ext cx="179700" cy="92215"/>
            </a:xfrm>
            <a:custGeom>
              <a:avLst/>
              <a:gdLst/>
              <a:ahLst/>
              <a:cxnLst/>
              <a:rect l="l" t="t" r="r" b="b"/>
              <a:pathLst>
                <a:path w="4445" h="2281" extrusionOk="0">
                  <a:moveTo>
                    <a:pt x="4445" y="1"/>
                  </a:moveTo>
                  <a:lnTo>
                    <a:pt x="4416" y="58"/>
                  </a:lnTo>
                  <a:lnTo>
                    <a:pt x="4368" y="106"/>
                  </a:lnTo>
                  <a:lnTo>
                    <a:pt x="4273" y="211"/>
                  </a:lnTo>
                  <a:lnTo>
                    <a:pt x="4148" y="307"/>
                  </a:lnTo>
                  <a:lnTo>
                    <a:pt x="4004" y="403"/>
                  </a:lnTo>
                  <a:lnTo>
                    <a:pt x="3851" y="489"/>
                  </a:lnTo>
                  <a:lnTo>
                    <a:pt x="3679" y="566"/>
                  </a:lnTo>
                  <a:lnTo>
                    <a:pt x="3497" y="642"/>
                  </a:lnTo>
                  <a:lnTo>
                    <a:pt x="3315" y="709"/>
                  </a:lnTo>
                  <a:lnTo>
                    <a:pt x="3133" y="767"/>
                  </a:lnTo>
                  <a:lnTo>
                    <a:pt x="2941" y="815"/>
                  </a:lnTo>
                  <a:lnTo>
                    <a:pt x="2769" y="863"/>
                  </a:lnTo>
                  <a:lnTo>
                    <a:pt x="2587" y="891"/>
                  </a:lnTo>
                  <a:lnTo>
                    <a:pt x="2280" y="949"/>
                  </a:lnTo>
                  <a:lnTo>
                    <a:pt x="2146" y="958"/>
                  </a:lnTo>
                  <a:lnTo>
                    <a:pt x="1907" y="958"/>
                  </a:lnTo>
                  <a:lnTo>
                    <a:pt x="1782" y="949"/>
                  </a:lnTo>
                  <a:lnTo>
                    <a:pt x="1658" y="930"/>
                  </a:lnTo>
                  <a:lnTo>
                    <a:pt x="1543" y="901"/>
                  </a:lnTo>
                  <a:lnTo>
                    <a:pt x="202" y="1725"/>
                  </a:lnTo>
                  <a:lnTo>
                    <a:pt x="144" y="1763"/>
                  </a:lnTo>
                  <a:lnTo>
                    <a:pt x="87" y="1811"/>
                  </a:lnTo>
                  <a:lnTo>
                    <a:pt x="49" y="1859"/>
                  </a:lnTo>
                  <a:lnTo>
                    <a:pt x="29" y="1907"/>
                  </a:lnTo>
                  <a:lnTo>
                    <a:pt x="10" y="1955"/>
                  </a:lnTo>
                  <a:lnTo>
                    <a:pt x="1" y="2002"/>
                  </a:lnTo>
                  <a:lnTo>
                    <a:pt x="1" y="2050"/>
                  </a:lnTo>
                  <a:lnTo>
                    <a:pt x="10" y="2098"/>
                  </a:lnTo>
                  <a:lnTo>
                    <a:pt x="39" y="2137"/>
                  </a:lnTo>
                  <a:lnTo>
                    <a:pt x="68" y="2175"/>
                  </a:lnTo>
                  <a:lnTo>
                    <a:pt x="106" y="2204"/>
                  </a:lnTo>
                  <a:lnTo>
                    <a:pt x="154" y="2232"/>
                  </a:lnTo>
                  <a:lnTo>
                    <a:pt x="202" y="2251"/>
                  </a:lnTo>
                  <a:lnTo>
                    <a:pt x="269" y="2271"/>
                  </a:lnTo>
                  <a:lnTo>
                    <a:pt x="336" y="2280"/>
                  </a:lnTo>
                  <a:lnTo>
                    <a:pt x="413" y="2280"/>
                  </a:lnTo>
                  <a:lnTo>
                    <a:pt x="1074" y="2232"/>
                  </a:lnTo>
                  <a:lnTo>
                    <a:pt x="1715" y="2175"/>
                  </a:lnTo>
                  <a:lnTo>
                    <a:pt x="2098" y="2137"/>
                  </a:lnTo>
                  <a:lnTo>
                    <a:pt x="2491" y="2079"/>
                  </a:lnTo>
                  <a:lnTo>
                    <a:pt x="2874" y="2022"/>
                  </a:lnTo>
                  <a:lnTo>
                    <a:pt x="3238" y="1964"/>
                  </a:lnTo>
                  <a:lnTo>
                    <a:pt x="3363" y="1935"/>
                  </a:lnTo>
                  <a:lnTo>
                    <a:pt x="3478" y="1907"/>
                  </a:lnTo>
                  <a:lnTo>
                    <a:pt x="3593" y="1859"/>
                  </a:lnTo>
                  <a:lnTo>
                    <a:pt x="3698" y="1801"/>
                  </a:lnTo>
                  <a:lnTo>
                    <a:pt x="3803" y="1734"/>
                  </a:lnTo>
                  <a:lnTo>
                    <a:pt x="3889" y="1667"/>
                  </a:lnTo>
                  <a:lnTo>
                    <a:pt x="3985" y="1581"/>
                  </a:lnTo>
                  <a:lnTo>
                    <a:pt x="4062" y="1495"/>
                  </a:lnTo>
                  <a:lnTo>
                    <a:pt x="4129" y="1399"/>
                  </a:lnTo>
                  <a:lnTo>
                    <a:pt x="4196" y="1303"/>
                  </a:lnTo>
                  <a:lnTo>
                    <a:pt x="4253" y="1198"/>
                  </a:lnTo>
                  <a:lnTo>
                    <a:pt x="4301" y="1083"/>
                  </a:lnTo>
                  <a:lnTo>
                    <a:pt x="4340" y="968"/>
                  </a:lnTo>
                  <a:lnTo>
                    <a:pt x="4359" y="853"/>
                  </a:lnTo>
                  <a:lnTo>
                    <a:pt x="4378" y="729"/>
                  </a:lnTo>
                  <a:lnTo>
                    <a:pt x="4388" y="604"/>
                  </a:lnTo>
                  <a:lnTo>
                    <a:pt x="444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3"/>
            <p:cNvSpPr/>
            <p:nvPr/>
          </p:nvSpPr>
          <p:spPr>
            <a:xfrm>
              <a:off x="2538058" y="2129455"/>
              <a:ext cx="197933" cy="312909"/>
            </a:xfrm>
            <a:custGeom>
              <a:avLst/>
              <a:gdLst/>
              <a:ahLst/>
              <a:cxnLst/>
              <a:rect l="l" t="t" r="r" b="b"/>
              <a:pathLst>
                <a:path w="4896" h="7740" extrusionOk="0">
                  <a:moveTo>
                    <a:pt x="1" y="1"/>
                  </a:moveTo>
                  <a:lnTo>
                    <a:pt x="863" y="7184"/>
                  </a:lnTo>
                  <a:lnTo>
                    <a:pt x="891" y="7299"/>
                  </a:lnTo>
                  <a:lnTo>
                    <a:pt x="930" y="7405"/>
                  </a:lnTo>
                  <a:lnTo>
                    <a:pt x="997" y="7500"/>
                  </a:lnTo>
                  <a:lnTo>
                    <a:pt x="1073" y="7577"/>
                  </a:lnTo>
                  <a:lnTo>
                    <a:pt x="1160" y="7644"/>
                  </a:lnTo>
                  <a:lnTo>
                    <a:pt x="1255" y="7692"/>
                  </a:lnTo>
                  <a:lnTo>
                    <a:pt x="1370" y="7730"/>
                  </a:lnTo>
                  <a:lnTo>
                    <a:pt x="1485" y="7740"/>
                  </a:lnTo>
                  <a:lnTo>
                    <a:pt x="3506" y="7740"/>
                  </a:lnTo>
                  <a:lnTo>
                    <a:pt x="3621" y="7730"/>
                  </a:lnTo>
                  <a:lnTo>
                    <a:pt x="3736" y="7692"/>
                  </a:lnTo>
                  <a:lnTo>
                    <a:pt x="3832" y="7644"/>
                  </a:lnTo>
                  <a:lnTo>
                    <a:pt x="3918" y="7577"/>
                  </a:lnTo>
                  <a:lnTo>
                    <a:pt x="3995" y="7500"/>
                  </a:lnTo>
                  <a:lnTo>
                    <a:pt x="4062" y="7405"/>
                  </a:lnTo>
                  <a:lnTo>
                    <a:pt x="4100" y="7299"/>
                  </a:lnTo>
                  <a:lnTo>
                    <a:pt x="4129" y="7184"/>
                  </a:lnTo>
                  <a:lnTo>
                    <a:pt x="48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3"/>
            <p:cNvSpPr/>
            <p:nvPr/>
          </p:nvSpPr>
          <p:spPr>
            <a:xfrm>
              <a:off x="2690629" y="2229350"/>
              <a:ext cx="913864" cy="865108"/>
            </a:xfrm>
            <a:custGeom>
              <a:avLst/>
              <a:gdLst/>
              <a:ahLst/>
              <a:cxnLst/>
              <a:rect l="l" t="t" r="r" b="b"/>
              <a:pathLst>
                <a:path w="22605" h="21399" extrusionOk="0">
                  <a:moveTo>
                    <a:pt x="18237" y="1"/>
                  </a:moveTo>
                  <a:lnTo>
                    <a:pt x="18151" y="20"/>
                  </a:lnTo>
                  <a:lnTo>
                    <a:pt x="18055" y="39"/>
                  </a:lnTo>
                  <a:lnTo>
                    <a:pt x="17969" y="58"/>
                  </a:lnTo>
                  <a:lnTo>
                    <a:pt x="17883" y="97"/>
                  </a:lnTo>
                  <a:lnTo>
                    <a:pt x="17797" y="135"/>
                  </a:lnTo>
                  <a:lnTo>
                    <a:pt x="17710" y="183"/>
                  </a:lnTo>
                  <a:lnTo>
                    <a:pt x="17634" y="240"/>
                  </a:lnTo>
                  <a:lnTo>
                    <a:pt x="17557" y="298"/>
                  </a:lnTo>
                  <a:lnTo>
                    <a:pt x="17480" y="365"/>
                  </a:lnTo>
                  <a:lnTo>
                    <a:pt x="17404" y="442"/>
                  </a:lnTo>
                  <a:lnTo>
                    <a:pt x="17270" y="604"/>
                  </a:lnTo>
                  <a:lnTo>
                    <a:pt x="17136" y="796"/>
                  </a:lnTo>
                  <a:lnTo>
                    <a:pt x="17011" y="1007"/>
                  </a:lnTo>
                  <a:lnTo>
                    <a:pt x="16887" y="1237"/>
                  </a:lnTo>
                  <a:lnTo>
                    <a:pt x="16781" y="1486"/>
                  </a:lnTo>
                  <a:lnTo>
                    <a:pt x="16676" y="1763"/>
                  </a:lnTo>
                  <a:lnTo>
                    <a:pt x="16580" y="2051"/>
                  </a:lnTo>
                  <a:lnTo>
                    <a:pt x="16494" y="2357"/>
                  </a:lnTo>
                  <a:lnTo>
                    <a:pt x="16408" y="2683"/>
                  </a:lnTo>
                  <a:lnTo>
                    <a:pt x="16331" y="3018"/>
                  </a:lnTo>
                  <a:lnTo>
                    <a:pt x="16264" y="3372"/>
                  </a:lnTo>
                  <a:lnTo>
                    <a:pt x="16197" y="3736"/>
                  </a:lnTo>
                  <a:lnTo>
                    <a:pt x="16140" y="4120"/>
                  </a:lnTo>
                  <a:lnTo>
                    <a:pt x="16092" y="4503"/>
                  </a:lnTo>
                  <a:lnTo>
                    <a:pt x="16044" y="4905"/>
                  </a:lnTo>
                  <a:lnTo>
                    <a:pt x="15996" y="5307"/>
                  </a:lnTo>
                  <a:lnTo>
                    <a:pt x="15929" y="6150"/>
                  </a:lnTo>
                  <a:lnTo>
                    <a:pt x="15871" y="7003"/>
                  </a:lnTo>
                  <a:lnTo>
                    <a:pt x="15843" y="7874"/>
                  </a:lnTo>
                  <a:lnTo>
                    <a:pt x="15814" y="8755"/>
                  </a:lnTo>
                  <a:lnTo>
                    <a:pt x="15804" y="9627"/>
                  </a:lnTo>
                  <a:lnTo>
                    <a:pt x="15804" y="10489"/>
                  </a:lnTo>
                  <a:lnTo>
                    <a:pt x="15823" y="11332"/>
                  </a:lnTo>
                  <a:lnTo>
                    <a:pt x="15843" y="12146"/>
                  </a:lnTo>
                  <a:lnTo>
                    <a:pt x="15862" y="12912"/>
                  </a:lnTo>
                  <a:lnTo>
                    <a:pt x="15890" y="13650"/>
                  </a:lnTo>
                  <a:lnTo>
                    <a:pt x="15958" y="14933"/>
                  </a:lnTo>
                  <a:lnTo>
                    <a:pt x="16025" y="15939"/>
                  </a:lnTo>
                  <a:lnTo>
                    <a:pt x="16092" y="16830"/>
                  </a:lnTo>
                  <a:lnTo>
                    <a:pt x="15728" y="16878"/>
                  </a:lnTo>
                  <a:lnTo>
                    <a:pt x="14703" y="17021"/>
                  </a:lnTo>
                  <a:lnTo>
                    <a:pt x="13975" y="17117"/>
                  </a:lnTo>
                  <a:lnTo>
                    <a:pt x="13122" y="17222"/>
                  </a:lnTo>
                  <a:lnTo>
                    <a:pt x="12165" y="17328"/>
                  </a:lnTo>
                  <a:lnTo>
                    <a:pt x="11092" y="17443"/>
                  </a:lnTo>
                  <a:lnTo>
                    <a:pt x="9942" y="17558"/>
                  </a:lnTo>
                  <a:lnTo>
                    <a:pt x="8717" y="17663"/>
                  </a:lnTo>
                  <a:lnTo>
                    <a:pt x="7433" y="17759"/>
                  </a:lnTo>
                  <a:lnTo>
                    <a:pt x="6102" y="17845"/>
                  </a:lnTo>
                  <a:lnTo>
                    <a:pt x="4742" y="17912"/>
                  </a:lnTo>
                  <a:lnTo>
                    <a:pt x="4042" y="17941"/>
                  </a:lnTo>
                  <a:lnTo>
                    <a:pt x="3353" y="17960"/>
                  </a:lnTo>
                  <a:lnTo>
                    <a:pt x="2654" y="17969"/>
                  </a:lnTo>
                  <a:lnTo>
                    <a:pt x="1954" y="17979"/>
                  </a:lnTo>
                  <a:lnTo>
                    <a:pt x="1255" y="17979"/>
                  </a:lnTo>
                  <a:lnTo>
                    <a:pt x="566" y="17969"/>
                  </a:lnTo>
                  <a:lnTo>
                    <a:pt x="0" y="19023"/>
                  </a:lnTo>
                  <a:lnTo>
                    <a:pt x="613" y="19186"/>
                  </a:lnTo>
                  <a:lnTo>
                    <a:pt x="1332" y="19377"/>
                  </a:lnTo>
                  <a:lnTo>
                    <a:pt x="2280" y="19607"/>
                  </a:lnTo>
                  <a:lnTo>
                    <a:pt x="3429" y="19885"/>
                  </a:lnTo>
                  <a:lnTo>
                    <a:pt x="4071" y="20019"/>
                  </a:lnTo>
                  <a:lnTo>
                    <a:pt x="4742" y="20163"/>
                  </a:lnTo>
                  <a:lnTo>
                    <a:pt x="5450" y="20316"/>
                  </a:lnTo>
                  <a:lnTo>
                    <a:pt x="6188" y="20460"/>
                  </a:lnTo>
                  <a:lnTo>
                    <a:pt x="6954" y="20594"/>
                  </a:lnTo>
                  <a:lnTo>
                    <a:pt x="7730" y="20728"/>
                  </a:lnTo>
                  <a:lnTo>
                    <a:pt x="8535" y="20862"/>
                  </a:lnTo>
                  <a:lnTo>
                    <a:pt x="9339" y="20977"/>
                  </a:lnTo>
                  <a:lnTo>
                    <a:pt x="10163" y="21082"/>
                  </a:lnTo>
                  <a:lnTo>
                    <a:pt x="10987" y="21178"/>
                  </a:lnTo>
                  <a:lnTo>
                    <a:pt x="11810" y="21264"/>
                  </a:lnTo>
                  <a:lnTo>
                    <a:pt x="12634" y="21322"/>
                  </a:lnTo>
                  <a:lnTo>
                    <a:pt x="13439" y="21370"/>
                  </a:lnTo>
                  <a:lnTo>
                    <a:pt x="14243" y="21398"/>
                  </a:lnTo>
                  <a:lnTo>
                    <a:pt x="15019" y="21398"/>
                  </a:lnTo>
                  <a:lnTo>
                    <a:pt x="15402" y="21389"/>
                  </a:lnTo>
                  <a:lnTo>
                    <a:pt x="15785" y="21379"/>
                  </a:lnTo>
                  <a:lnTo>
                    <a:pt x="16159" y="21351"/>
                  </a:lnTo>
                  <a:lnTo>
                    <a:pt x="16523" y="21322"/>
                  </a:lnTo>
                  <a:lnTo>
                    <a:pt x="16877" y="21293"/>
                  </a:lnTo>
                  <a:lnTo>
                    <a:pt x="17231" y="21245"/>
                  </a:lnTo>
                  <a:lnTo>
                    <a:pt x="17576" y="21197"/>
                  </a:lnTo>
                  <a:lnTo>
                    <a:pt x="17911" y="21140"/>
                  </a:lnTo>
                  <a:lnTo>
                    <a:pt x="18228" y="21073"/>
                  </a:lnTo>
                  <a:lnTo>
                    <a:pt x="18544" y="21006"/>
                  </a:lnTo>
                  <a:lnTo>
                    <a:pt x="18850" y="20920"/>
                  </a:lnTo>
                  <a:lnTo>
                    <a:pt x="19147" y="20824"/>
                  </a:lnTo>
                  <a:lnTo>
                    <a:pt x="19425" y="20728"/>
                  </a:lnTo>
                  <a:lnTo>
                    <a:pt x="19693" y="20623"/>
                  </a:lnTo>
                  <a:lnTo>
                    <a:pt x="19846" y="20546"/>
                  </a:lnTo>
                  <a:lnTo>
                    <a:pt x="19980" y="20469"/>
                  </a:lnTo>
                  <a:lnTo>
                    <a:pt x="20114" y="20393"/>
                  </a:lnTo>
                  <a:lnTo>
                    <a:pt x="20249" y="20297"/>
                  </a:lnTo>
                  <a:lnTo>
                    <a:pt x="20363" y="20201"/>
                  </a:lnTo>
                  <a:lnTo>
                    <a:pt x="20478" y="20096"/>
                  </a:lnTo>
                  <a:lnTo>
                    <a:pt x="20593" y="19981"/>
                  </a:lnTo>
                  <a:lnTo>
                    <a:pt x="20699" y="19866"/>
                  </a:lnTo>
                  <a:lnTo>
                    <a:pt x="20794" y="19741"/>
                  </a:lnTo>
                  <a:lnTo>
                    <a:pt x="20881" y="19607"/>
                  </a:lnTo>
                  <a:lnTo>
                    <a:pt x="20967" y="19473"/>
                  </a:lnTo>
                  <a:lnTo>
                    <a:pt x="21044" y="19339"/>
                  </a:lnTo>
                  <a:lnTo>
                    <a:pt x="21111" y="19195"/>
                  </a:lnTo>
                  <a:lnTo>
                    <a:pt x="21168" y="19042"/>
                  </a:lnTo>
                  <a:lnTo>
                    <a:pt x="21216" y="18889"/>
                  </a:lnTo>
                  <a:lnTo>
                    <a:pt x="21264" y="18736"/>
                  </a:lnTo>
                  <a:lnTo>
                    <a:pt x="21446" y="18008"/>
                  </a:lnTo>
                  <a:lnTo>
                    <a:pt x="21637" y="17127"/>
                  </a:lnTo>
                  <a:lnTo>
                    <a:pt x="21743" y="16638"/>
                  </a:lnTo>
                  <a:lnTo>
                    <a:pt x="21848" y="16121"/>
                  </a:lnTo>
                  <a:lnTo>
                    <a:pt x="21953" y="15575"/>
                  </a:lnTo>
                  <a:lnTo>
                    <a:pt x="22049" y="15010"/>
                  </a:lnTo>
                  <a:lnTo>
                    <a:pt x="22155" y="14416"/>
                  </a:lnTo>
                  <a:lnTo>
                    <a:pt x="22241" y="13803"/>
                  </a:lnTo>
                  <a:lnTo>
                    <a:pt x="22327" y="13180"/>
                  </a:lnTo>
                  <a:lnTo>
                    <a:pt x="22404" y="12529"/>
                  </a:lnTo>
                  <a:lnTo>
                    <a:pt x="22471" y="11878"/>
                  </a:lnTo>
                  <a:lnTo>
                    <a:pt x="22519" y="11217"/>
                  </a:lnTo>
                  <a:lnTo>
                    <a:pt x="22566" y="10546"/>
                  </a:lnTo>
                  <a:lnTo>
                    <a:pt x="22595" y="9876"/>
                  </a:lnTo>
                  <a:lnTo>
                    <a:pt x="22605" y="9196"/>
                  </a:lnTo>
                  <a:lnTo>
                    <a:pt x="22595" y="8525"/>
                  </a:lnTo>
                  <a:lnTo>
                    <a:pt x="22566" y="7855"/>
                  </a:lnTo>
                  <a:lnTo>
                    <a:pt x="22519" y="7194"/>
                  </a:lnTo>
                  <a:lnTo>
                    <a:pt x="22490" y="6868"/>
                  </a:lnTo>
                  <a:lnTo>
                    <a:pt x="22451" y="6543"/>
                  </a:lnTo>
                  <a:lnTo>
                    <a:pt x="22413" y="6217"/>
                  </a:lnTo>
                  <a:lnTo>
                    <a:pt x="22365" y="5901"/>
                  </a:lnTo>
                  <a:lnTo>
                    <a:pt x="22308" y="5585"/>
                  </a:lnTo>
                  <a:lnTo>
                    <a:pt x="22241" y="5269"/>
                  </a:lnTo>
                  <a:lnTo>
                    <a:pt x="22174" y="4962"/>
                  </a:lnTo>
                  <a:lnTo>
                    <a:pt x="22097" y="4656"/>
                  </a:lnTo>
                  <a:lnTo>
                    <a:pt x="22020" y="4359"/>
                  </a:lnTo>
                  <a:lnTo>
                    <a:pt x="21925" y="4062"/>
                  </a:lnTo>
                  <a:lnTo>
                    <a:pt x="21829" y="3775"/>
                  </a:lnTo>
                  <a:lnTo>
                    <a:pt x="21724" y="3497"/>
                  </a:lnTo>
                  <a:lnTo>
                    <a:pt x="21609" y="3219"/>
                  </a:lnTo>
                  <a:lnTo>
                    <a:pt x="21494" y="2951"/>
                  </a:lnTo>
                  <a:lnTo>
                    <a:pt x="21360" y="2683"/>
                  </a:lnTo>
                  <a:lnTo>
                    <a:pt x="21225" y="2434"/>
                  </a:lnTo>
                  <a:lnTo>
                    <a:pt x="21082" y="2185"/>
                  </a:lnTo>
                  <a:lnTo>
                    <a:pt x="20929" y="1945"/>
                  </a:lnTo>
                  <a:lnTo>
                    <a:pt x="20756" y="1706"/>
                  </a:lnTo>
                  <a:lnTo>
                    <a:pt x="20584" y="1486"/>
                  </a:lnTo>
                  <a:lnTo>
                    <a:pt x="20402" y="1275"/>
                  </a:lnTo>
                  <a:lnTo>
                    <a:pt x="20210" y="1064"/>
                  </a:lnTo>
                  <a:lnTo>
                    <a:pt x="20009" y="863"/>
                  </a:lnTo>
                  <a:lnTo>
                    <a:pt x="19798" y="681"/>
                  </a:lnTo>
                  <a:lnTo>
                    <a:pt x="19549" y="480"/>
                  </a:lnTo>
                  <a:lnTo>
                    <a:pt x="19425" y="394"/>
                  </a:lnTo>
                  <a:lnTo>
                    <a:pt x="19300" y="317"/>
                  </a:lnTo>
                  <a:lnTo>
                    <a:pt x="19185" y="250"/>
                  </a:lnTo>
                  <a:lnTo>
                    <a:pt x="19070" y="183"/>
                  </a:lnTo>
                  <a:lnTo>
                    <a:pt x="18955" y="135"/>
                  </a:lnTo>
                  <a:lnTo>
                    <a:pt x="18850" y="97"/>
                  </a:lnTo>
                  <a:lnTo>
                    <a:pt x="18745" y="58"/>
                  </a:lnTo>
                  <a:lnTo>
                    <a:pt x="18639" y="30"/>
                  </a:lnTo>
                  <a:lnTo>
                    <a:pt x="18534" y="11"/>
                  </a:lnTo>
                  <a:lnTo>
                    <a:pt x="18429"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3"/>
            <p:cNvSpPr/>
            <p:nvPr/>
          </p:nvSpPr>
          <p:spPr>
            <a:xfrm>
              <a:off x="2245326" y="3107947"/>
              <a:ext cx="1263157" cy="1100154"/>
            </a:xfrm>
            <a:custGeom>
              <a:avLst/>
              <a:gdLst/>
              <a:ahLst/>
              <a:cxnLst/>
              <a:rect l="l" t="t" r="r" b="b"/>
              <a:pathLst>
                <a:path w="31245" h="27213" extrusionOk="0">
                  <a:moveTo>
                    <a:pt x="19626" y="1"/>
                  </a:moveTo>
                  <a:lnTo>
                    <a:pt x="17270" y="949"/>
                  </a:lnTo>
                  <a:lnTo>
                    <a:pt x="14828" y="1935"/>
                  </a:lnTo>
                  <a:lnTo>
                    <a:pt x="11992" y="3104"/>
                  </a:lnTo>
                  <a:lnTo>
                    <a:pt x="10527" y="3707"/>
                  </a:lnTo>
                  <a:lnTo>
                    <a:pt x="9090" y="4311"/>
                  </a:lnTo>
                  <a:lnTo>
                    <a:pt x="7721" y="4895"/>
                  </a:lnTo>
                  <a:lnTo>
                    <a:pt x="6466" y="5441"/>
                  </a:lnTo>
                  <a:lnTo>
                    <a:pt x="5364" y="5939"/>
                  </a:lnTo>
                  <a:lnTo>
                    <a:pt x="4885" y="6169"/>
                  </a:lnTo>
                  <a:lnTo>
                    <a:pt x="4454" y="6370"/>
                  </a:lnTo>
                  <a:lnTo>
                    <a:pt x="4090" y="6552"/>
                  </a:lnTo>
                  <a:lnTo>
                    <a:pt x="3784" y="6715"/>
                  </a:lnTo>
                  <a:lnTo>
                    <a:pt x="3545" y="6849"/>
                  </a:lnTo>
                  <a:lnTo>
                    <a:pt x="3391" y="6954"/>
                  </a:lnTo>
                  <a:lnTo>
                    <a:pt x="3295" y="7041"/>
                  </a:lnTo>
                  <a:lnTo>
                    <a:pt x="3200" y="7127"/>
                  </a:lnTo>
                  <a:lnTo>
                    <a:pt x="3114" y="7232"/>
                  </a:lnTo>
                  <a:lnTo>
                    <a:pt x="3018" y="7347"/>
                  </a:lnTo>
                  <a:lnTo>
                    <a:pt x="2932" y="7472"/>
                  </a:lnTo>
                  <a:lnTo>
                    <a:pt x="2845" y="7606"/>
                  </a:lnTo>
                  <a:lnTo>
                    <a:pt x="2769" y="7749"/>
                  </a:lnTo>
                  <a:lnTo>
                    <a:pt x="2682" y="7903"/>
                  </a:lnTo>
                  <a:lnTo>
                    <a:pt x="2520" y="8247"/>
                  </a:lnTo>
                  <a:lnTo>
                    <a:pt x="2366" y="8631"/>
                  </a:lnTo>
                  <a:lnTo>
                    <a:pt x="2213" y="9042"/>
                  </a:lnTo>
                  <a:lnTo>
                    <a:pt x="2070" y="9493"/>
                  </a:lnTo>
                  <a:lnTo>
                    <a:pt x="1935" y="9981"/>
                  </a:lnTo>
                  <a:lnTo>
                    <a:pt x="1801" y="10498"/>
                  </a:lnTo>
                  <a:lnTo>
                    <a:pt x="1677" y="11044"/>
                  </a:lnTo>
                  <a:lnTo>
                    <a:pt x="1552" y="11619"/>
                  </a:lnTo>
                  <a:lnTo>
                    <a:pt x="1437" y="12222"/>
                  </a:lnTo>
                  <a:lnTo>
                    <a:pt x="1322" y="12855"/>
                  </a:lnTo>
                  <a:lnTo>
                    <a:pt x="1217" y="13506"/>
                  </a:lnTo>
                  <a:lnTo>
                    <a:pt x="1112" y="14186"/>
                  </a:lnTo>
                  <a:lnTo>
                    <a:pt x="1016" y="14875"/>
                  </a:lnTo>
                  <a:lnTo>
                    <a:pt x="920" y="15594"/>
                  </a:lnTo>
                  <a:lnTo>
                    <a:pt x="834" y="16331"/>
                  </a:lnTo>
                  <a:lnTo>
                    <a:pt x="748" y="17078"/>
                  </a:lnTo>
                  <a:lnTo>
                    <a:pt x="585" y="18621"/>
                  </a:lnTo>
                  <a:lnTo>
                    <a:pt x="441" y="20210"/>
                  </a:lnTo>
                  <a:lnTo>
                    <a:pt x="307" y="21829"/>
                  </a:lnTo>
                  <a:lnTo>
                    <a:pt x="192" y="23477"/>
                  </a:lnTo>
                  <a:lnTo>
                    <a:pt x="87" y="25124"/>
                  </a:lnTo>
                  <a:lnTo>
                    <a:pt x="1" y="26772"/>
                  </a:lnTo>
                  <a:lnTo>
                    <a:pt x="451" y="26906"/>
                  </a:lnTo>
                  <a:lnTo>
                    <a:pt x="844" y="27021"/>
                  </a:lnTo>
                  <a:lnTo>
                    <a:pt x="1207" y="27107"/>
                  </a:lnTo>
                  <a:lnTo>
                    <a:pt x="1380" y="27135"/>
                  </a:lnTo>
                  <a:lnTo>
                    <a:pt x="1552" y="27164"/>
                  </a:lnTo>
                  <a:lnTo>
                    <a:pt x="1725" y="27183"/>
                  </a:lnTo>
                  <a:lnTo>
                    <a:pt x="1897" y="27193"/>
                  </a:lnTo>
                  <a:lnTo>
                    <a:pt x="2280" y="27212"/>
                  </a:lnTo>
                  <a:lnTo>
                    <a:pt x="2702" y="27203"/>
                  </a:lnTo>
                  <a:lnTo>
                    <a:pt x="3190" y="27174"/>
                  </a:lnTo>
                  <a:lnTo>
                    <a:pt x="3305" y="26896"/>
                  </a:lnTo>
                  <a:lnTo>
                    <a:pt x="3621" y="26091"/>
                  </a:lnTo>
                  <a:lnTo>
                    <a:pt x="4119" y="24818"/>
                  </a:lnTo>
                  <a:lnTo>
                    <a:pt x="4771" y="23113"/>
                  </a:lnTo>
                  <a:lnTo>
                    <a:pt x="5144" y="22117"/>
                  </a:lnTo>
                  <a:lnTo>
                    <a:pt x="5537" y="21044"/>
                  </a:lnTo>
                  <a:lnTo>
                    <a:pt x="5949" y="19875"/>
                  </a:lnTo>
                  <a:lnTo>
                    <a:pt x="6389" y="18649"/>
                  </a:lnTo>
                  <a:lnTo>
                    <a:pt x="6839" y="17347"/>
                  </a:lnTo>
                  <a:lnTo>
                    <a:pt x="7299" y="15987"/>
                  </a:lnTo>
                  <a:lnTo>
                    <a:pt x="7768" y="14569"/>
                  </a:lnTo>
                  <a:lnTo>
                    <a:pt x="8238" y="13104"/>
                  </a:lnTo>
                  <a:lnTo>
                    <a:pt x="26791" y="11810"/>
                  </a:lnTo>
                  <a:lnTo>
                    <a:pt x="27001" y="11801"/>
                  </a:lnTo>
                  <a:lnTo>
                    <a:pt x="27212" y="11791"/>
                  </a:lnTo>
                  <a:lnTo>
                    <a:pt x="27404" y="11772"/>
                  </a:lnTo>
                  <a:lnTo>
                    <a:pt x="27595" y="11743"/>
                  </a:lnTo>
                  <a:lnTo>
                    <a:pt x="27777" y="11705"/>
                  </a:lnTo>
                  <a:lnTo>
                    <a:pt x="27959" y="11657"/>
                  </a:lnTo>
                  <a:lnTo>
                    <a:pt x="28131" y="11609"/>
                  </a:lnTo>
                  <a:lnTo>
                    <a:pt x="28294" y="11542"/>
                  </a:lnTo>
                  <a:lnTo>
                    <a:pt x="28457" y="11475"/>
                  </a:lnTo>
                  <a:lnTo>
                    <a:pt x="28610" y="11408"/>
                  </a:lnTo>
                  <a:lnTo>
                    <a:pt x="28754" y="11322"/>
                  </a:lnTo>
                  <a:lnTo>
                    <a:pt x="28898" y="11236"/>
                  </a:lnTo>
                  <a:lnTo>
                    <a:pt x="29032" y="11140"/>
                  </a:lnTo>
                  <a:lnTo>
                    <a:pt x="29166" y="11044"/>
                  </a:lnTo>
                  <a:lnTo>
                    <a:pt x="29290" y="10939"/>
                  </a:lnTo>
                  <a:lnTo>
                    <a:pt x="29415" y="10834"/>
                  </a:lnTo>
                  <a:lnTo>
                    <a:pt x="29530" y="10719"/>
                  </a:lnTo>
                  <a:lnTo>
                    <a:pt x="29645" y="10594"/>
                  </a:lnTo>
                  <a:lnTo>
                    <a:pt x="29750" y="10470"/>
                  </a:lnTo>
                  <a:lnTo>
                    <a:pt x="29846" y="10335"/>
                  </a:lnTo>
                  <a:lnTo>
                    <a:pt x="29942" y="10201"/>
                  </a:lnTo>
                  <a:lnTo>
                    <a:pt x="30038" y="10067"/>
                  </a:lnTo>
                  <a:lnTo>
                    <a:pt x="30210" y="9780"/>
                  </a:lnTo>
                  <a:lnTo>
                    <a:pt x="30363" y="9473"/>
                  </a:lnTo>
                  <a:lnTo>
                    <a:pt x="30497" y="9167"/>
                  </a:lnTo>
                  <a:lnTo>
                    <a:pt x="30622" y="8841"/>
                  </a:lnTo>
                  <a:lnTo>
                    <a:pt x="30727" y="8506"/>
                  </a:lnTo>
                  <a:lnTo>
                    <a:pt x="30823" y="8171"/>
                  </a:lnTo>
                  <a:lnTo>
                    <a:pt x="30909" y="7826"/>
                  </a:lnTo>
                  <a:lnTo>
                    <a:pt x="30976" y="7481"/>
                  </a:lnTo>
                  <a:lnTo>
                    <a:pt x="31034" y="7136"/>
                  </a:lnTo>
                  <a:lnTo>
                    <a:pt x="31091" y="6792"/>
                  </a:lnTo>
                  <a:lnTo>
                    <a:pt x="31129" y="6447"/>
                  </a:lnTo>
                  <a:lnTo>
                    <a:pt x="31158" y="6102"/>
                  </a:lnTo>
                  <a:lnTo>
                    <a:pt x="31187" y="5776"/>
                  </a:lnTo>
                  <a:lnTo>
                    <a:pt x="31225" y="5135"/>
                  </a:lnTo>
                  <a:lnTo>
                    <a:pt x="31235" y="4541"/>
                  </a:lnTo>
                  <a:lnTo>
                    <a:pt x="31244" y="4004"/>
                  </a:lnTo>
                  <a:lnTo>
                    <a:pt x="31244" y="3545"/>
                  </a:lnTo>
                  <a:lnTo>
                    <a:pt x="31244" y="1524"/>
                  </a:lnTo>
                  <a:lnTo>
                    <a:pt x="19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3"/>
            <p:cNvSpPr/>
            <p:nvPr/>
          </p:nvSpPr>
          <p:spPr>
            <a:xfrm>
              <a:off x="2497793" y="2941469"/>
              <a:ext cx="215721" cy="56962"/>
            </a:xfrm>
            <a:custGeom>
              <a:avLst/>
              <a:gdLst/>
              <a:ahLst/>
              <a:cxnLst/>
              <a:rect l="l" t="t" r="r" b="b"/>
              <a:pathLst>
                <a:path w="5336" h="1409" extrusionOk="0">
                  <a:moveTo>
                    <a:pt x="3171" y="0"/>
                  </a:moveTo>
                  <a:lnTo>
                    <a:pt x="3037" y="10"/>
                  </a:lnTo>
                  <a:lnTo>
                    <a:pt x="2912" y="19"/>
                  </a:lnTo>
                  <a:lnTo>
                    <a:pt x="2788" y="38"/>
                  </a:lnTo>
                  <a:lnTo>
                    <a:pt x="2673" y="67"/>
                  </a:lnTo>
                  <a:lnTo>
                    <a:pt x="2424" y="125"/>
                  </a:lnTo>
                  <a:lnTo>
                    <a:pt x="2175" y="211"/>
                  </a:lnTo>
                  <a:lnTo>
                    <a:pt x="1629" y="402"/>
                  </a:lnTo>
                  <a:lnTo>
                    <a:pt x="336" y="833"/>
                  </a:lnTo>
                  <a:lnTo>
                    <a:pt x="269" y="862"/>
                  </a:lnTo>
                  <a:lnTo>
                    <a:pt x="202" y="900"/>
                  </a:lnTo>
                  <a:lnTo>
                    <a:pt x="144" y="939"/>
                  </a:lnTo>
                  <a:lnTo>
                    <a:pt x="96" y="987"/>
                  </a:lnTo>
                  <a:lnTo>
                    <a:pt x="58" y="1035"/>
                  </a:lnTo>
                  <a:lnTo>
                    <a:pt x="29" y="1082"/>
                  </a:lnTo>
                  <a:lnTo>
                    <a:pt x="10" y="1130"/>
                  </a:lnTo>
                  <a:lnTo>
                    <a:pt x="1" y="1178"/>
                  </a:lnTo>
                  <a:lnTo>
                    <a:pt x="1" y="1217"/>
                  </a:lnTo>
                  <a:lnTo>
                    <a:pt x="10" y="1264"/>
                  </a:lnTo>
                  <a:lnTo>
                    <a:pt x="29" y="1303"/>
                  </a:lnTo>
                  <a:lnTo>
                    <a:pt x="58" y="1331"/>
                  </a:lnTo>
                  <a:lnTo>
                    <a:pt x="96" y="1360"/>
                  </a:lnTo>
                  <a:lnTo>
                    <a:pt x="154" y="1389"/>
                  </a:lnTo>
                  <a:lnTo>
                    <a:pt x="221" y="1398"/>
                  </a:lnTo>
                  <a:lnTo>
                    <a:pt x="297" y="1408"/>
                  </a:lnTo>
                  <a:lnTo>
                    <a:pt x="4914" y="1408"/>
                  </a:lnTo>
                  <a:lnTo>
                    <a:pt x="5336" y="354"/>
                  </a:lnTo>
                  <a:lnTo>
                    <a:pt x="3726" y="58"/>
                  </a:lnTo>
                  <a:lnTo>
                    <a:pt x="3583" y="29"/>
                  </a:lnTo>
                  <a:lnTo>
                    <a:pt x="3439" y="10"/>
                  </a:lnTo>
                  <a:lnTo>
                    <a:pt x="3295" y="10"/>
                  </a:lnTo>
                  <a:lnTo>
                    <a:pt x="3171"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3"/>
            <p:cNvSpPr/>
            <p:nvPr/>
          </p:nvSpPr>
          <p:spPr>
            <a:xfrm>
              <a:off x="3297762" y="2216211"/>
              <a:ext cx="311009" cy="575041"/>
            </a:xfrm>
            <a:custGeom>
              <a:avLst/>
              <a:gdLst/>
              <a:ahLst/>
              <a:cxnLst/>
              <a:rect l="l" t="t" r="r" b="b"/>
              <a:pathLst>
                <a:path w="7693" h="14224" extrusionOk="0">
                  <a:moveTo>
                    <a:pt x="3794" y="0"/>
                  </a:moveTo>
                  <a:lnTo>
                    <a:pt x="3679" y="10"/>
                  </a:lnTo>
                  <a:lnTo>
                    <a:pt x="3564" y="19"/>
                  </a:lnTo>
                  <a:lnTo>
                    <a:pt x="3439" y="48"/>
                  </a:lnTo>
                  <a:lnTo>
                    <a:pt x="3324" y="77"/>
                  </a:lnTo>
                  <a:lnTo>
                    <a:pt x="3200" y="115"/>
                  </a:lnTo>
                  <a:lnTo>
                    <a:pt x="3085" y="163"/>
                  </a:lnTo>
                  <a:lnTo>
                    <a:pt x="2970" y="221"/>
                  </a:lnTo>
                  <a:lnTo>
                    <a:pt x="2855" y="278"/>
                  </a:lnTo>
                  <a:lnTo>
                    <a:pt x="2740" y="355"/>
                  </a:lnTo>
                  <a:lnTo>
                    <a:pt x="2625" y="431"/>
                  </a:lnTo>
                  <a:lnTo>
                    <a:pt x="2510" y="517"/>
                  </a:lnTo>
                  <a:lnTo>
                    <a:pt x="2395" y="623"/>
                  </a:lnTo>
                  <a:lnTo>
                    <a:pt x="2290" y="728"/>
                  </a:lnTo>
                  <a:lnTo>
                    <a:pt x="2175" y="843"/>
                  </a:lnTo>
                  <a:lnTo>
                    <a:pt x="2070" y="977"/>
                  </a:lnTo>
                  <a:lnTo>
                    <a:pt x="1964" y="1111"/>
                  </a:lnTo>
                  <a:lnTo>
                    <a:pt x="1849" y="1255"/>
                  </a:lnTo>
                  <a:lnTo>
                    <a:pt x="1754" y="1418"/>
                  </a:lnTo>
                  <a:lnTo>
                    <a:pt x="1648" y="1581"/>
                  </a:lnTo>
                  <a:lnTo>
                    <a:pt x="1514" y="1811"/>
                  </a:lnTo>
                  <a:lnTo>
                    <a:pt x="1399" y="2040"/>
                  </a:lnTo>
                  <a:lnTo>
                    <a:pt x="1275" y="2280"/>
                  </a:lnTo>
                  <a:lnTo>
                    <a:pt x="1169" y="2519"/>
                  </a:lnTo>
                  <a:lnTo>
                    <a:pt x="1064" y="2759"/>
                  </a:lnTo>
                  <a:lnTo>
                    <a:pt x="968" y="2998"/>
                  </a:lnTo>
                  <a:lnTo>
                    <a:pt x="872" y="3247"/>
                  </a:lnTo>
                  <a:lnTo>
                    <a:pt x="786" y="3496"/>
                  </a:lnTo>
                  <a:lnTo>
                    <a:pt x="623" y="4004"/>
                  </a:lnTo>
                  <a:lnTo>
                    <a:pt x="489" y="4521"/>
                  </a:lnTo>
                  <a:lnTo>
                    <a:pt x="365" y="5038"/>
                  </a:lnTo>
                  <a:lnTo>
                    <a:pt x="269" y="5556"/>
                  </a:lnTo>
                  <a:lnTo>
                    <a:pt x="192" y="6073"/>
                  </a:lnTo>
                  <a:lnTo>
                    <a:pt x="125" y="6590"/>
                  </a:lnTo>
                  <a:lnTo>
                    <a:pt x="68" y="7107"/>
                  </a:lnTo>
                  <a:lnTo>
                    <a:pt x="39" y="7624"/>
                  </a:lnTo>
                  <a:lnTo>
                    <a:pt x="10" y="8123"/>
                  </a:lnTo>
                  <a:lnTo>
                    <a:pt x="1" y="8621"/>
                  </a:lnTo>
                  <a:lnTo>
                    <a:pt x="1" y="9109"/>
                  </a:lnTo>
                  <a:lnTo>
                    <a:pt x="1" y="9578"/>
                  </a:lnTo>
                  <a:lnTo>
                    <a:pt x="20" y="10038"/>
                  </a:lnTo>
                  <a:lnTo>
                    <a:pt x="49" y="10488"/>
                  </a:lnTo>
                  <a:lnTo>
                    <a:pt x="78" y="10910"/>
                  </a:lnTo>
                  <a:lnTo>
                    <a:pt x="106" y="11322"/>
                  </a:lnTo>
                  <a:lnTo>
                    <a:pt x="183" y="12059"/>
                  </a:lnTo>
                  <a:lnTo>
                    <a:pt x="269" y="12701"/>
                  </a:lnTo>
                  <a:lnTo>
                    <a:pt x="355" y="13228"/>
                  </a:lnTo>
                  <a:lnTo>
                    <a:pt x="422" y="13630"/>
                  </a:lnTo>
                  <a:lnTo>
                    <a:pt x="489" y="13956"/>
                  </a:lnTo>
                  <a:lnTo>
                    <a:pt x="1169" y="14032"/>
                  </a:lnTo>
                  <a:lnTo>
                    <a:pt x="1802" y="14090"/>
                  </a:lnTo>
                  <a:lnTo>
                    <a:pt x="2395" y="14138"/>
                  </a:lnTo>
                  <a:lnTo>
                    <a:pt x="2951" y="14176"/>
                  </a:lnTo>
                  <a:lnTo>
                    <a:pt x="3468" y="14205"/>
                  </a:lnTo>
                  <a:lnTo>
                    <a:pt x="3957" y="14224"/>
                  </a:lnTo>
                  <a:lnTo>
                    <a:pt x="4847" y="14224"/>
                  </a:lnTo>
                  <a:lnTo>
                    <a:pt x="5250" y="14205"/>
                  </a:lnTo>
                  <a:lnTo>
                    <a:pt x="5633" y="14185"/>
                  </a:lnTo>
                  <a:lnTo>
                    <a:pt x="5997" y="14147"/>
                  </a:lnTo>
                  <a:lnTo>
                    <a:pt x="6342" y="14109"/>
                  </a:lnTo>
                  <a:lnTo>
                    <a:pt x="6667" y="14051"/>
                  </a:lnTo>
                  <a:lnTo>
                    <a:pt x="6983" y="13984"/>
                  </a:lnTo>
                  <a:lnTo>
                    <a:pt x="7290" y="13917"/>
                  </a:lnTo>
                  <a:lnTo>
                    <a:pt x="7587" y="13831"/>
                  </a:lnTo>
                  <a:lnTo>
                    <a:pt x="7615" y="12682"/>
                  </a:lnTo>
                  <a:lnTo>
                    <a:pt x="7644" y="11465"/>
                  </a:lnTo>
                  <a:lnTo>
                    <a:pt x="7673" y="10000"/>
                  </a:lnTo>
                  <a:lnTo>
                    <a:pt x="7692" y="8429"/>
                  </a:lnTo>
                  <a:lnTo>
                    <a:pt x="7692" y="7644"/>
                  </a:lnTo>
                  <a:lnTo>
                    <a:pt x="7683" y="6887"/>
                  </a:lnTo>
                  <a:lnTo>
                    <a:pt x="7673" y="6178"/>
                  </a:lnTo>
                  <a:lnTo>
                    <a:pt x="7654" y="5527"/>
                  </a:lnTo>
                  <a:lnTo>
                    <a:pt x="7625" y="4962"/>
                  </a:lnTo>
                  <a:lnTo>
                    <a:pt x="7587" y="4483"/>
                  </a:lnTo>
                  <a:lnTo>
                    <a:pt x="7539" y="4195"/>
                  </a:lnTo>
                  <a:lnTo>
                    <a:pt x="7481" y="3899"/>
                  </a:lnTo>
                  <a:lnTo>
                    <a:pt x="7414" y="3611"/>
                  </a:lnTo>
                  <a:lnTo>
                    <a:pt x="7319" y="3324"/>
                  </a:lnTo>
                  <a:lnTo>
                    <a:pt x="7213" y="3037"/>
                  </a:lnTo>
                  <a:lnTo>
                    <a:pt x="7098" y="2759"/>
                  </a:lnTo>
                  <a:lnTo>
                    <a:pt x="6964" y="2481"/>
                  </a:lnTo>
                  <a:lnTo>
                    <a:pt x="6820" y="2213"/>
                  </a:lnTo>
                  <a:lnTo>
                    <a:pt x="6658" y="1954"/>
                  </a:lnTo>
                  <a:lnTo>
                    <a:pt x="6495" y="1705"/>
                  </a:lnTo>
                  <a:lnTo>
                    <a:pt x="6313" y="1466"/>
                  </a:lnTo>
                  <a:lnTo>
                    <a:pt x="6131" y="1236"/>
                  </a:lnTo>
                  <a:lnTo>
                    <a:pt x="5930" y="1025"/>
                  </a:lnTo>
                  <a:lnTo>
                    <a:pt x="5729" y="834"/>
                  </a:lnTo>
                  <a:lnTo>
                    <a:pt x="5518" y="652"/>
                  </a:lnTo>
                  <a:lnTo>
                    <a:pt x="5298" y="489"/>
                  </a:lnTo>
                  <a:lnTo>
                    <a:pt x="5077" y="355"/>
                  </a:lnTo>
                  <a:lnTo>
                    <a:pt x="4847" y="230"/>
                  </a:lnTo>
                  <a:lnTo>
                    <a:pt x="4618" y="134"/>
                  </a:lnTo>
                  <a:lnTo>
                    <a:pt x="4503" y="96"/>
                  </a:lnTo>
                  <a:lnTo>
                    <a:pt x="4388" y="67"/>
                  </a:lnTo>
                  <a:lnTo>
                    <a:pt x="4273" y="39"/>
                  </a:lnTo>
                  <a:lnTo>
                    <a:pt x="4148" y="19"/>
                  </a:lnTo>
                  <a:lnTo>
                    <a:pt x="4033" y="10"/>
                  </a:lnTo>
                  <a:lnTo>
                    <a:pt x="3918" y="0"/>
                  </a:lnTo>
                  <a:close/>
                </a:path>
              </a:pathLst>
            </a:custGeom>
            <a:solidFill>
              <a:srgbClr val="FF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3"/>
            <p:cNvSpPr/>
            <p:nvPr/>
          </p:nvSpPr>
          <p:spPr>
            <a:xfrm>
              <a:off x="1720260" y="2966615"/>
              <a:ext cx="427157" cy="87566"/>
            </a:xfrm>
            <a:custGeom>
              <a:avLst/>
              <a:gdLst/>
              <a:ahLst/>
              <a:cxnLst/>
              <a:rect l="l" t="t" r="r" b="b"/>
              <a:pathLst>
                <a:path w="10566" h="2166" extrusionOk="0">
                  <a:moveTo>
                    <a:pt x="2060" y="1"/>
                  </a:moveTo>
                  <a:lnTo>
                    <a:pt x="1849" y="10"/>
                  </a:lnTo>
                  <a:lnTo>
                    <a:pt x="1648" y="49"/>
                  </a:lnTo>
                  <a:lnTo>
                    <a:pt x="1447" y="96"/>
                  </a:lnTo>
                  <a:lnTo>
                    <a:pt x="1255" y="163"/>
                  </a:lnTo>
                  <a:lnTo>
                    <a:pt x="1073" y="250"/>
                  </a:lnTo>
                  <a:lnTo>
                    <a:pt x="911" y="355"/>
                  </a:lnTo>
                  <a:lnTo>
                    <a:pt x="748" y="480"/>
                  </a:lnTo>
                  <a:lnTo>
                    <a:pt x="604" y="614"/>
                  </a:lnTo>
                  <a:lnTo>
                    <a:pt x="470" y="757"/>
                  </a:lnTo>
                  <a:lnTo>
                    <a:pt x="346" y="911"/>
                  </a:lnTo>
                  <a:lnTo>
                    <a:pt x="250" y="1083"/>
                  </a:lnTo>
                  <a:lnTo>
                    <a:pt x="164" y="1265"/>
                  </a:lnTo>
                  <a:lnTo>
                    <a:pt x="87" y="1457"/>
                  </a:lnTo>
                  <a:lnTo>
                    <a:pt x="39" y="1658"/>
                  </a:lnTo>
                  <a:lnTo>
                    <a:pt x="10" y="1859"/>
                  </a:lnTo>
                  <a:lnTo>
                    <a:pt x="1" y="2070"/>
                  </a:lnTo>
                  <a:lnTo>
                    <a:pt x="1" y="2165"/>
                  </a:lnTo>
                  <a:lnTo>
                    <a:pt x="10565" y="2165"/>
                  </a:lnTo>
                  <a:lnTo>
                    <a:pt x="10565" y="2070"/>
                  </a:lnTo>
                  <a:lnTo>
                    <a:pt x="10556" y="1859"/>
                  </a:lnTo>
                  <a:lnTo>
                    <a:pt x="10517" y="1658"/>
                  </a:lnTo>
                  <a:lnTo>
                    <a:pt x="10470" y="1457"/>
                  </a:lnTo>
                  <a:lnTo>
                    <a:pt x="10403" y="1265"/>
                  </a:lnTo>
                  <a:lnTo>
                    <a:pt x="10316" y="1083"/>
                  </a:lnTo>
                  <a:lnTo>
                    <a:pt x="10211" y="911"/>
                  </a:lnTo>
                  <a:lnTo>
                    <a:pt x="10086" y="757"/>
                  </a:lnTo>
                  <a:lnTo>
                    <a:pt x="9952" y="614"/>
                  </a:lnTo>
                  <a:lnTo>
                    <a:pt x="9809" y="480"/>
                  </a:lnTo>
                  <a:lnTo>
                    <a:pt x="9655" y="355"/>
                  </a:lnTo>
                  <a:lnTo>
                    <a:pt x="9483" y="250"/>
                  </a:lnTo>
                  <a:lnTo>
                    <a:pt x="9301" y="163"/>
                  </a:lnTo>
                  <a:lnTo>
                    <a:pt x="9110" y="96"/>
                  </a:lnTo>
                  <a:lnTo>
                    <a:pt x="8908" y="49"/>
                  </a:lnTo>
                  <a:lnTo>
                    <a:pt x="8707" y="10"/>
                  </a:lnTo>
                  <a:lnTo>
                    <a:pt x="84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3"/>
            <p:cNvSpPr/>
            <p:nvPr/>
          </p:nvSpPr>
          <p:spPr>
            <a:xfrm>
              <a:off x="1616889" y="2749401"/>
              <a:ext cx="322975" cy="304783"/>
            </a:xfrm>
            <a:custGeom>
              <a:avLst/>
              <a:gdLst/>
              <a:ahLst/>
              <a:cxnLst/>
              <a:rect l="l" t="t" r="r" b="b"/>
              <a:pathLst>
                <a:path w="7989" h="7539" extrusionOk="0">
                  <a:moveTo>
                    <a:pt x="1916" y="0"/>
                  </a:moveTo>
                  <a:lnTo>
                    <a:pt x="0" y="7538"/>
                  </a:lnTo>
                  <a:lnTo>
                    <a:pt x="6073" y="7538"/>
                  </a:lnTo>
                  <a:lnTo>
                    <a:pt x="7989"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3"/>
            <p:cNvSpPr/>
            <p:nvPr/>
          </p:nvSpPr>
          <p:spPr>
            <a:xfrm>
              <a:off x="1132856" y="1940136"/>
              <a:ext cx="1342557" cy="867008"/>
            </a:xfrm>
            <a:custGeom>
              <a:avLst/>
              <a:gdLst/>
              <a:ahLst/>
              <a:cxnLst/>
              <a:rect l="l" t="t" r="r" b="b"/>
              <a:pathLst>
                <a:path w="33209" h="21446" extrusionOk="0">
                  <a:moveTo>
                    <a:pt x="1581" y="0"/>
                  </a:moveTo>
                  <a:lnTo>
                    <a:pt x="1418" y="10"/>
                  </a:lnTo>
                  <a:lnTo>
                    <a:pt x="1265" y="38"/>
                  </a:lnTo>
                  <a:lnTo>
                    <a:pt x="1112" y="77"/>
                  </a:lnTo>
                  <a:lnTo>
                    <a:pt x="968" y="125"/>
                  </a:lnTo>
                  <a:lnTo>
                    <a:pt x="824" y="192"/>
                  </a:lnTo>
                  <a:lnTo>
                    <a:pt x="700" y="268"/>
                  </a:lnTo>
                  <a:lnTo>
                    <a:pt x="575" y="364"/>
                  </a:lnTo>
                  <a:lnTo>
                    <a:pt x="461" y="469"/>
                  </a:lnTo>
                  <a:lnTo>
                    <a:pt x="365" y="575"/>
                  </a:lnTo>
                  <a:lnTo>
                    <a:pt x="269" y="699"/>
                  </a:lnTo>
                  <a:lnTo>
                    <a:pt x="192" y="833"/>
                  </a:lnTo>
                  <a:lnTo>
                    <a:pt x="125" y="967"/>
                  </a:lnTo>
                  <a:lnTo>
                    <a:pt x="68" y="1111"/>
                  </a:lnTo>
                  <a:lnTo>
                    <a:pt x="30" y="1264"/>
                  </a:lnTo>
                  <a:lnTo>
                    <a:pt x="10" y="1427"/>
                  </a:lnTo>
                  <a:lnTo>
                    <a:pt x="1" y="1590"/>
                  </a:lnTo>
                  <a:lnTo>
                    <a:pt x="2261" y="19865"/>
                  </a:lnTo>
                  <a:lnTo>
                    <a:pt x="2271" y="20028"/>
                  </a:lnTo>
                  <a:lnTo>
                    <a:pt x="2290" y="20181"/>
                  </a:lnTo>
                  <a:lnTo>
                    <a:pt x="2328" y="20334"/>
                  </a:lnTo>
                  <a:lnTo>
                    <a:pt x="2386" y="20478"/>
                  </a:lnTo>
                  <a:lnTo>
                    <a:pt x="2453" y="20622"/>
                  </a:lnTo>
                  <a:lnTo>
                    <a:pt x="2529" y="20756"/>
                  </a:lnTo>
                  <a:lnTo>
                    <a:pt x="2625" y="20871"/>
                  </a:lnTo>
                  <a:lnTo>
                    <a:pt x="2721" y="20986"/>
                  </a:lnTo>
                  <a:lnTo>
                    <a:pt x="2836" y="21091"/>
                  </a:lnTo>
                  <a:lnTo>
                    <a:pt x="2960" y="21177"/>
                  </a:lnTo>
                  <a:lnTo>
                    <a:pt x="3085" y="21263"/>
                  </a:lnTo>
                  <a:lnTo>
                    <a:pt x="3229" y="21321"/>
                  </a:lnTo>
                  <a:lnTo>
                    <a:pt x="3372" y="21378"/>
                  </a:lnTo>
                  <a:lnTo>
                    <a:pt x="3526" y="21417"/>
                  </a:lnTo>
                  <a:lnTo>
                    <a:pt x="3679" y="21445"/>
                  </a:lnTo>
                  <a:lnTo>
                    <a:pt x="31790" y="21445"/>
                  </a:lnTo>
                  <a:lnTo>
                    <a:pt x="31944" y="21417"/>
                  </a:lnTo>
                  <a:lnTo>
                    <a:pt x="32097" y="21378"/>
                  </a:lnTo>
                  <a:lnTo>
                    <a:pt x="32241" y="21321"/>
                  </a:lnTo>
                  <a:lnTo>
                    <a:pt x="32384" y="21263"/>
                  </a:lnTo>
                  <a:lnTo>
                    <a:pt x="32518" y="21177"/>
                  </a:lnTo>
                  <a:lnTo>
                    <a:pt x="32633" y="21091"/>
                  </a:lnTo>
                  <a:lnTo>
                    <a:pt x="32748" y="20986"/>
                  </a:lnTo>
                  <a:lnTo>
                    <a:pt x="32854" y="20871"/>
                  </a:lnTo>
                  <a:lnTo>
                    <a:pt x="32940" y="20756"/>
                  </a:lnTo>
                  <a:lnTo>
                    <a:pt x="33016" y="20622"/>
                  </a:lnTo>
                  <a:lnTo>
                    <a:pt x="33084" y="20478"/>
                  </a:lnTo>
                  <a:lnTo>
                    <a:pt x="33141" y="20334"/>
                  </a:lnTo>
                  <a:lnTo>
                    <a:pt x="33179" y="20181"/>
                  </a:lnTo>
                  <a:lnTo>
                    <a:pt x="33208" y="20028"/>
                  </a:lnTo>
                  <a:lnTo>
                    <a:pt x="33208" y="19865"/>
                  </a:lnTo>
                  <a:lnTo>
                    <a:pt x="30948" y="1590"/>
                  </a:lnTo>
                  <a:lnTo>
                    <a:pt x="30948" y="1427"/>
                  </a:lnTo>
                  <a:lnTo>
                    <a:pt x="30919" y="1264"/>
                  </a:lnTo>
                  <a:lnTo>
                    <a:pt x="30881" y="1111"/>
                  </a:lnTo>
                  <a:lnTo>
                    <a:pt x="30823" y="967"/>
                  </a:lnTo>
                  <a:lnTo>
                    <a:pt x="30756" y="833"/>
                  </a:lnTo>
                  <a:lnTo>
                    <a:pt x="30679" y="699"/>
                  </a:lnTo>
                  <a:lnTo>
                    <a:pt x="30593" y="575"/>
                  </a:lnTo>
                  <a:lnTo>
                    <a:pt x="30488" y="469"/>
                  </a:lnTo>
                  <a:lnTo>
                    <a:pt x="30373" y="364"/>
                  </a:lnTo>
                  <a:lnTo>
                    <a:pt x="30248" y="268"/>
                  </a:lnTo>
                  <a:lnTo>
                    <a:pt x="30124" y="192"/>
                  </a:lnTo>
                  <a:lnTo>
                    <a:pt x="29980" y="125"/>
                  </a:lnTo>
                  <a:lnTo>
                    <a:pt x="29837" y="77"/>
                  </a:lnTo>
                  <a:lnTo>
                    <a:pt x="29683" y="38"/>
                  </a:lnTo>
                  <a:lnTo>
                    <a:pt x="29530" y="10"/>
                  </a:lnTo>
                  <a:lnTo>
                    <a:pt x="293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3"/>
            <p:cNvSpPr/>
            <p:nvPr/>
          </p:nvSpPr>
          <p:spPr>
            <a:xfrm>
              <a:off x="2263154" y="1940136"/>
              <a:ext cx="212244" cy="867008"/>
            </a:xfrm>
            <a:custGeom>
              <a:avLst/>
              <a:gdLst/>
              <a:ahLst/>
              <a:cxnLst/>
              <a:rect l="l" t="t" r="r" b="b"/>
              <a:pathLst>
                <a:path w="5250" h="21446" extrusionOk="0">
                  <a:moveTo>
                    <a:pt x="0" y="0"/>
                  </a:moveTo>
                  <a:lnTo>
                    <a:pt x="163" y="10"/>
                  </a:lnTo>
                  <a:lnTo>
                    <a:pt x="316" y="38"/>
                  </a:lnTo>
                  <a:lnTo>
                    <a:pt x="470" y="77"/>
                  </a:lnTo>
                  <a:lnTo>
                    <a:pt x="613" y="125"/>
                  </a:lnTo>
                  <a:lnTo>
                    <a:pt x="747" y="192"/>
                  </a:lnTo>
                  <a:lnTo>
                    <a:pt x="881" y="268"/>
                  </a:lnTo>
                  <a:lnTo>
                    <a:pt x="1006" y="364"/>
                  </a:lnTo>
                  <a:lnTo>
                    <a:pt x="1121" y="469"/>
                  </a:lnTo>
                  <a:lnTo>
                    <a:pt x="1217" y="575"/>
                  </a:lnTo>
                  <a:lnTo>
                    <a:pt x="1312" y="699"/>
                  </a:lnTo>
                  <a:lnTo>
                    <a:pt x="1389" y="833"/>
                  </a:lnTo>
                  <a:lnTo>
                    <a:pt x="1456" y="967"/>
                  </a:lnTo>
                  <a:lnTo>
                    <a:pt x="1514" y="1111"/>
                  </a:lnTo>
                  <a:lnTo>
                    <a:pt x="1552" y="1264"/>
                  </a:lnTo>
                  <a:lnTo>
                    <a:pt x="1571" y="1427"/>
                  </a:lnTo>
                  <a:lnTo>
                    <a:pt x="1581" y="1590"/>
                  </a:lnTo>
                  <a:lnTo>
                    <a:pt x="3841" y="19865"/>
                  </a:lnTo>
                  <a:lnTo>
                    <a:pt x="3831" y="20028"/>
                  </a:lnTo>
                  <a:lnTo>
                    <a:pt x="3812" y="20181"/>
                  </a:lnTo>
                  <a:lnTo>
                    <a:pt x="3774" y="20334"/>
                  </a:lnTo>
                  <a:lnTo>
                    <a:pt x="3717" y="20478"/>
                  </a:lnTo>
                  <a:lnTo>
                    <a:pt x="3649" y="20622"/>
                  </a:lnTo>
                  <a:lnTo>
                    <a:pt x="3573" y="20756"/>
                  </a:lnTo>
                  <a:lnTo>
                    <a:pt x="3477" y="20871"/>
                  </a:lnTo>
                  <a:lnTo>
                    <a:pt x="3381" y="20986"/>
                  </a:lnTo>
                  <a:lnTo>
                    <a:pt x="3266" y="21091"/>
                  </a:lnTo>
                  <a:lnTo>
                    <a:pt x="3142" y="21177"/>
                  </a:lnTo>
                  <a:lnTo>
                    <a:pt x="3008" y="21263"/>
                  </a:lnTo>
                  <a:lnTo>
                    <a:pt x="2874" y="21321"/>
                  </a:lnTo>
                  <a:lnTo>
                    <a:pt x="2730" y="21378"/>
                  </a:lnTo>
                  <a:lnTo>
                    <a:pt x="2577" y="21417"/>
                  </a:lnTo>
                  <a:lnTo>
                    <a:pt x="2423" y="21445"/>
                  </a:lnTo>
                  <a:lnTo>
                    <a:pt x="3831" y="21445"/>
                  </a:lnTo>
                  <a:lnTo>
                    <a:pt x="3985" y="21417"/>
                  </a:lnTo>
                  <a:lnTo>
                    <a:pt x="4138" y="21378"/>
                  </a:lnTo>
                  <a:lnTo>
                    <a:pt x="4282" y="21321"/>
                  </a:lnTo>
                  <a:lnTo>
                    <a:pt x="4425" y="21263"/>
                  </a:lnTo>
                  <a:lnTo>
                    <a:pt x="4559" y="21177"/>
                  </a:lnTo>
                  <a:lnTo>
                    <a:pt x="4674" y="21091"/>
                  </a:lnTo>
                  <a:lnTo>
                    <a:pt x="4789" y="20986"/>
                  </a:lnTo>
                  <a:lnTo>
                    <a:pt x="4895" y="20871"/>
                  </a:lnTo>
                  <a:lnTo>
                    <a:pt x="4981" y="20756"/>
                  </a:lnTo>
                  <a:lnTo>
                    <a:pt x="5057" y="20622"/>
                  </a:lnTo>
                  <a:lnTo>
                    <a:pt x="5125" y="20478"/>
                  </a:lnTo>
                  <a:lnTo>
                    <a:pt x="5182" y="20334"/>
                  </a:lnTo>
                  <a:lnTo>
                    <a:pt x="5220" y="20181"/>
                  </a:lnTo>
                  <a:lnTo>
                    <a:pt x="5249" y="20028"/>
                  </a:lnTo>
                  <a:lnTo>
                    <a:pt x="5249" y="19865"/>
                  </a:lnTo>
                  <a:lnTo>
                    <a:pt x="2989" y="1590"/>
                  </a:lnTo>
                  <a:lnTo>
                    <a:pt x="2989" y="1427"/>
                  </a:lnTo>
                  <a:lnTo>
                    <a:pt x="2960" y="1264"/>
                  </a:lnTo>
                  <a:lnTo>
                    <a:pt x="2922" y="1111"/>
                  </a:lnTo>
                  <a:lnTo>
                    <a:pt x="2864" y="967"/>
                  </a:lnTo>
                  <a:lnTo>
                    <a:pt x="2797" y="833"/>
                  </a:lnTo>
                  <a:lnTo>
                    <a:pt x="2720" y="699"/>
                  </a:lnTo>
                  <a:lnTo>
                    <a:pt x="2634" y="575"/>
                  </a:lnTo>
                  <a:lnTo>
                    <a:pt x="2529" y="469"/>
                  </a:lnTo>
                  <a:lnTo>
                    <a:pt x="2414" y="364"/>
                  </a:lnTo>
                  <a:lnTo>
                    <a:pt x="2289" y="268"/>
                  </a:lnTo>
                  <a:lnTo>
                    <a:pt x="2165" y="192"/>
                  </a:lnTo>
                  <a:lnTo>
                    <a:pt x="2021" y="125"/>
                  </a:lnTo>
                  <a:lnTo>
                    <a:pt x="1878" y="77"/>
                  </a:lnTo>
                  <a:lnTo>
                    <a:pt x="1724" y="38"/>
                  </a:lnTo>
                  <a:lnTo>
                    <a:pt x="1571" y="10"/>
                  </a:lnTo>
                  <a:lnTo>
                    <a:pt x="140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3"/>
            <p:cNvSpPr/>
            <p:nvPr/>
          </p:nvSpPr>
          <p:spPr>
            <a:xfrm>
              <a:off x="859489" y="3162564"/>
              <a:ext cx="2251327" cy="48836"/>
            </a:xfrm>
            <a:custGeom>
              <a:avLst/>
              <a:gdLst/>
              <a:ahLst/>
              <a:cxnLst/>
              <a:rect l="l" t="t" r="r" b="b"/>
              <a:pathLst>
                <a:path w="55688" h="1208" extrusionOk="0">
                  <a:moveTo>
                    <a:pt x="1" y="0"/>
                  </a:moveTo>
                  <a:lnTo>
                    <a:pt x="1" y="1207"/>
                  </a:lnTo>
                  <a:lnTo>
                    <a:pt x="55688" y="1207"/>
                  </a:lnTo>
                  <a:lnTo>
                    <a:pt x="55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3"/>
            <p:cNvSpPr/>
            <p:nvPr/>
          </p:nvSpPr>
          <p:spPr>
            <a:xfrm>
              <a:off x="567930" y="3124603"/>
              <a:ext cx="583167" cy="1607397"/>
            </a:xfrm>
            <a:custGeom>
              <a:avLst/>
              <a:gdLst/>
              <a:ahLst/>
              <a:cxnLst/>
              <a:rect l="l" t="t" r="r" b="b"/>
              <a:pathLst>
                <a:path w="14425" h="39760" extrusionOk="0">
                  <a:moveTo>
                    <a:pt x="10661" y="1"/>
                  </a:moveTo>
                  <a:lnTo>
                    <a:pt x="0" y="39759"/>
                  </a:lnTo>
                  <a:lnTo>
                    <a:pt x="1351" y="39759"/>
                  </a:lnTo>
                  <a:lnTo>
                    <a:pt x="14425" y="365"/>
                  </a:lnTo>
                  <a:lnTo>
                    <a:pt x="10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3"/>
            <p:cNvSpPr/>
            <p:nvPr/>
          </p:nvSpPr>
          <p:spPr>
            <a:xfrm>
              <a:off x="2786643" y="3124603"/>
              <a:ext cx="583207" cy="1607397"/>
            </a:xfrm>
            <a:custGeom>
              <a:avLst/>
              <a:gdLst/>
              <a:ahLst/>
              <a:cxnLst/>
              <a:rect l="l" t="t" r="r" b="b"/>
              <a:pathLst>
                <a:path w="14426" h="39760" extrusionOk="0">
                  <a:moveTo>
                    <a:pt x="3765" y="1"/>
                  </a:moveTo>
                  <a:lnTo>
                    <a:pt x="1" y="365"/>
                  </a:lnTo>
                  <a:lnTo>
                    <a:pt x="13075" y="39759"/>
                  </a:lnTo>
                  <a:lnTo>
                    <a:pt x="14425" y="39759"/>
                  </a:lnTo>
                  <a:lnTo>
                    <a:pt x="3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3"/>
            <p:cNvSpPr/>
            <p:nvPr/>
          </p:nvSpPr>
          <p:spPr>
            <a:xfrm>
              <a:off x="747991" y="3048722"/>
              <a:ext cx="2480914" cy="124719"/>
            </a:xfrm>
            <a:custGeom>
              <a:avLst/>
              <a:gdLst/>
              <a:ahLst/>
              <a:cxnLst/>
              <a:rect l="l" t="t" r="r" b="b"/>
              <a:pathLst>
                <a:path w="61367" h="3085" extrusionOk="0">
                  <a:moveTo>
                    <a:pt x="0" y="0"/>
                  </a:moveTo>
                  <a:lnTo>
                    <a:pt x="0" y="3084"/>
                  </a:lnTo>
                  <a:lnTo>
                    <a:pt x="61367" y="3084"/>
                  </a:lnTo>
                  <a:lnTo>
                    <a:pt x="6136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3"/>
            <p:cNvSpPr/>
            <p:nvPr/>
          </p:nvSpPr>
          <p:spPr>
            <a:xfrm>
              <a:off x="2520634" y="2107018"/>
              <a:ext cx="232782" cy="51909"/>
            </a:xfrm>
            <a:custGeom>
              <a:avLst/>
              <a:gdLst/>
              <a:ahLst/>
              <a:cxnLst/>
              <a:rect l="l" t="t" r="r" b="b"/>
              <a:pathLst>
                <a:path w="5758" h="1284" extrusionOk="0">
                  <a:moveTo>
                    <a:pt x="575" y="0"/>
                  </a:moveTo>
                  <a:lnTo>
                    <a:pt x="518" y="10"/>
                  </a:lnTo>
                  <a:lnTo>
                    <a:pt x="451" y="29"/>
                  </a:lnTo>
                  <a:lnTo>
                    <a:pt x="393" y="48"/>
                  </a:lnTo>
                  <a:lnTo>
                    <a:pt x="336" y="77"/>
                  </a:lnTo>
                  <a:lnTo>
                    <a:pt x="288" y="106"/>
                  </a:lnTo>
                  <a:lnTo>
                    <a:pt x="231" y="144"/>
                  </a:lnTo>
                  <a:lnTo>
                    <a:pt x="192" y="192"/>
                  </a:lnTo>
                  <a:lnTo>
                    <a:pt x="144" y="230"/>
                  </a:lnTo>
                  <a:lnTo>
                    <a:pt x="106" y="278"/>
                  </a:lnTo>
                  <a:lnTo>
                    <a:pt x="77" y="335"/>
                  </a:lnTo>
                  <a:lnTo>
                    <a:pt x="49" y="393"/>
                  </a:lnTo>
                  <a:lnTo>
                    <a:pt x="29" y="450"/>
                  </a:lnTo>
                  <a:lnTo>
                    <a:pt x="10" y="508"/>
                  </a:lnTo>
                  <a:lnTo>
                    <a:pt x="1" y="575"/>
                  </a:lnTo>
                  <a:lnTo>
                    <a:pt x="1" y="642"/>
                  </a:lnTo>
                  <a:lnTo>
                    <a:pt x="1" y="709"/>
                  </a:lnTo>
                  <a:lnTo>
                    <a:pt x="10" y="776"/>
                  </a:lnTo>
                  <a:lnTo>
                    <a:pt x="29" y="834"/>
                  </a:lnTo>
                  <a:lnTo>
                    <a:pt x="49" y="891"/>
                  </a:lnTo>
                  <a:lnTo>
                    <a:pt x="77" y="948"/>
                  </a:lnTo>
                  <a:lnTo>
                    <a:pt x="106" y="1006"/>
                  </a:lnTo>
                  <a:lnTo>
                    <a:pt x="144" y="1054"/>
                  </a:lnTo>
                  <a:lnTo>
                    <a:pt x="192" y="1102"/>
                  </a:lnTo>
                  <a:lnTo>
                    <a:pt x="231" y="1140"/>
                  </a:lnTo>
                  <a:lnTo>
                    <a:pt x="288" y="1178"/>
                  </a:lnTo>
                  <a:lnTo>
                    <a:pt x="336" y="1207"/>
                  </a:lnTo>
                  <a:lnTo>
                    <a:pt x="393" y="1236"/>
                  </a:lnTo>
                  <a:lnTo>
                    <a:pt x="451" y="1255"/>
                  </a:lnTo>
                  <a:lnTo>
                    <a:pt x="518" y="1274"/>
                  </a:lnTo>
                  <a:lnTo>
                    <a:pt x="575" y="1284"/>
                  </a:lnTo>
                  <a:lnTo>
                    <a:pt x="5182" y="1284"/>
                  </a:lnTo>
                  <a:lnTo>
                    <a:pt x="5249" y="1274"/>
                  </a:lnTo>
                  <a:lnTo>
                    <a:pt x="5307" y="1255"/>
                  </a:lnTo>
                  <a:lnTo>
                    <a:pt x="5364" y="1236"/>
                  </a:lnTo>
                  <a:lnTo>
                    <a:pt x="5422" y="1207"/>
                  </a:lnTo>
                  <a:lnTo>
                    <a:pt x="5479" y="1178"/>
                  </a:lnTo>
                  <a:lnTo>
                    <a:pt x="5527" y="1140"/>
                  </a:lnTo>
                  <a:lnTo>
                    <a:pt x="5575" y="1102"/>
                  </a:lnTo>
                  <a:lnTo>
                    <a:pt x="5613" y="1054"/>
                  </a:lnTo>
                  <a:lnTo>
                    <a:pt x="5652" y="1006"/>
                  </a:lnTo>
                  <a:lnTo>
                    <a:pt x="5680" y="948"/>
                  </a:lnTo>
                  <a:lnTo>
                    <a:pt x="5709" y="891"/>
                  </a:lnTo>
                  <a:lnTo>
                    <a:pt x="5728" y="834"/>
                  </a:lnTo>
                  <a:lnTo>
                    <a:pt x="5748" y="776"/>
                  </a:lnTo>
                  <a:lnTo>
                    <a:pt x="5757" y="709"/>
                  </a:lnTo>
                  <a:lnTo>
                    <a:pt x="5757" y="642"/>
                  </a:lnTo>
                  <a:lnTo>
                    <a:pt x="5757" y="575"/>
                  </a:lnTo>
                  <a:lnTo>
                    <a:pt x="5748" y="508"/>
                  </a:lnTo>
                  <a:lnTo>
                    <a:pt x="5728" y="450"/>
                  </a:lnTo>
                  <a:lnTo>
                    <a:pt x="5709" y="393"/>
                  </a:lnTo>
                  <a:lnTo>
                    <a:pt x="5680" y="335"/>
                  </a:lnTo>
                  <a:lnTo>
                    <a:pt x="5652" y="278"/>
                  </a:lnTo>
                  <a:lnTo>
                    <a:pt x="5613" y="230"/>
                  </a:lnTo>
                  <a:lnTo>
                    <a:pt x="5575" y="192"/>
                  </a:lnTo>
                  <a:lnTo>
                    <a:pt x="5527" y="144"/>
                  </a:lnTo>
                  <a:lnTo>
                    <a:pt x="5479" y="106"/>
                  </a:lnTo>
                  <a:lnTo>
                    <a:pt x="5422" y="77"/>
                  </a:lnTo>
                  <a:lnTo>
                    <a:pt x="5364" y="48"/>
                  </a:lnTo>
                  <a:lnTo>
                    <a:pt x="5307" y="29"/>
                  </a:lnTo>
                  <a:lnTo>
                    <a:pt x="5249" y="10"/>
                  </a:lnTo>
                  <a:lnTo>
                    <a:pt x="5182" y="0"/>
                  </a:lnTo>
                  <a:close/>
                </a:path>
              </a:pathLst>
            </a:custGeom>
            <a:solidFill>
              <a:srgbClr val="D53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3"/>
            <p:cNvSpPr/>
            <p:nvPr/>
          </p:nvSpPr>
          <p:spPr>
            <a:xfrm>
              <a:off x="2517157" y="2213867"/>
              <a:ext cx="89870" cy="173919"/>
            </a:xfrm>
            <a:custGeom>
              <a:avLst/>
              <a:gdLst/>
              <a:ahLst/>
              <a:cxnLst/>
              <a:rect l="l" t="t" r="r" b="b"/>
              <a:pathLst>
                <a:path w="2223" h="4302" extrusionOk="0">
                  <a:moveTo>
                    <a:pt x="815" y="1"/>
                  </a:moveTo>
                  <a:lnTo>
                    <a:pt x="767" y="10"/>
                  </a:lnTo>
                  <a:lnTo>
                    <a:pt x="719" y="20"/>
                  </a:lnTo>
                  <a:lnTo>
                    <a:pt x="671" y="30"/>
                  </a:lnTo>
                  <a:lnTo>
                    <a:pt x="623" y="49"/>
                  </a:lnTo>
                  <a:lnTo>
                    <a:pt x="575" y="77"/>
                  </a:lnTo>
                  <a:lnTo>
                    <a:pt x="537" y="116"/>
                  </a:lnTo>
                  <a:lnTo>
                    <a:pt x="499" y="154"/>
                  </a:lnTo>
                  <a:lnTo>
                    <a:pt x="470" y="192"/>
                  </a:lnTo>
                  <a:lnTo>
                    <a:pt x="441" y="240"/>
                  </a:lnTo>
                  <a:lnTo>
                    <a:pt x="288" y="575"/>
                  </a:lnTo>
                  <a:lnTo>
                    <a:pt x="221" y="719"/>
                  </a:lnTo>
                  <a:lnTo>
                    <a:pt x="173" y="872"/>
                  </a:lnTo>
                  <a:lnTo>
                    <a:pt x="125" y="1016"/>
                  </a:lnTo>
                  <a:lnTo>
                    <a:pt x="77" y="1169"/>
                  </a:lnTo>
                  <a:lnTo>
                    <a:pt x="48" y="1323"/>
                  </a:lnTo>
                  <a:lnTo>
                    <a:pt x="29" y="1476"/>
                  </a:lnTo>
                  <a:lnTo>
                    <a:pt x="10" y="1639"/>
                  </a:lnTo>
                  <a:lnTo>
                    <a:pt x="0" y="1792"/>
                  </a:lnTo>
                  <a:lnTo>
                    <a:pt x="0" y="1945"/>
                  </a:lnTo>
                  <a:lnTo>
                    <a:pt x="10" y="2098"/>
                  </a:lnTo>
                  <a:lnTo>
                    <a:pt x="20" y="2261"/>
                  </a:lnTo>
                  <a:lnTo>
                    <a:pt x="48" y="2414"/>
                  </a:lnTo>
                  <a:lnTo>
                    <a:pt x="77" y="2568"/>
                  </a:lnTo>
                  <a:lnTo>
                    <a:pt x="115" y="2721"/>
                  </a:lnTo>
                  <a:lnTo>
                    <a:pt x="163" y="2874"/>
                  </a:lnTo>
                  <a:lnTo>
                    <a:pt x="221" y="3018"/>
                  </a:lnTo>
                  <a:lnTo>
                    <a:pt x="623" y="4043"/>
                  </a:lnTo>
                  <a:lnTo>
                    <a:pt x="652" y="4091"/>
                  </a:lnTo>
                  <a:lnTo>
                    <a:pt x="680" y="4148"/>
                  </a:lnTo>
                  <a:lnTo>
                    <a:pt x="719" y="4186"/>
                  </a:lnTo>
                  <a:lnTo>
                    <a:pt x="767" y="4225"/>
                  </a:lnTo>
                  <a:lnTo>
                    <a:pt x="815" y="4253"/>
                  </a:lnTo>
                  <a:lnTo>
                    <a:pt x="872" y="4282"/>
                  </a:lnTo>
                  <a:lnTo>
                    <a:pt x="930" y="4301"/>
                  </a:lnTo>
                  <a:lnTo>
                    <a:pt x="1112" y="4301"/>
                  </a:lnTo>
                  <a:lnTo>
                    <a:pt x="1226" y="4282"/>
                  </a:lnTo>
                  <a:lnTo>
                    <a:pt x="1332" y="4244"/>
                  </a:lnTo>
                  <a:lnTo>
                    <a:pt x="1428" y="4186"/>
                  </a:lnTo>
                  <a:lnTo>
                    <a:pt x="1514" y="4119"/>
                  </a:lnTo>
                  <a:lnTo>
                    <a:pt x="1590" y="4033"/>
                  </a:lnTo>
                  <a:lnTo>
                    <a:pt x="1657" y="3937"/>
                  </a:lnTo>
                  <a:lnTo>
                    <a:pt x="1705" y="3832"/>
                  </a:lnTo>
                  <a:lnTo>
                    <a:pt x="2146" y="2510"/>
                  </a:lnTo>
                  <a:lnTo>
                    <a:pt x="2194" y="2338"/>
                  </a:lnTo>
                  <a:lnTo>
                    <a:pt x="2223" y="2165"/>
                  </a:lnTo>
                  <a:lnTo>
                    <a:pt x="2223" y="1993"/>
                  </a:lnTo>
                  <a:lnTo>
                    <a:pt x="2203" y="1811"/>
                  </a:lnTo>
                  <a:lnTo>
                    <a:pt x="2165" y="1648"/>
                  </a:lnTo>
                  <a:lnTo>
                    <a:pt x="2108" y="1476"/>
                  </a:lnTo>
                  <a:lnTo>
                    <a:pt x="2021" y="1323"/>
                  </a:lnTo>
                  <a:lnTo>
                    <a:pt x="1926" y="1169"/>
                  </a:lnTo>
                  <a:lnTo>
                    <a:pt x="1131" y="164"/>
                  </a:lnTo>
                  <a:lnTo>
                    <a:pt x="1102" y="125"/>
                  </a:lnTo>
                  <a:lnTo>
                    <a:pt x="1054" y="87"/>
                  </a:lnTo>
                  <a:lnTo>
                    <a:pt x="1016" y="58"/>
                  </a:lnTo>
                  <a:lnTo>
                    <a:pt x="968" y="30"/>
                  </a:lnTo>
                  <a:lnTo>
                    <a:pt x="920" y="20"/>
                  </a:lnTo>
                  <a:lnTo>
                    <a:pt x="862" y="10"/>
                  </a:lnTo>
                  <a:lnTo>
                    <a:pt x="815" y="1"/>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23"/>
          <p:cNvGrpSpPr/>
          <p:nvPr/>
        </p:nvGrpSpPr>
        <p:grpSpPr>
          <a:xfrm>
            <a:off x="7051825" y="2496725"/>
            <a:ext cx="483000" cy="483000"/>
            <a:chOff x="4095775" y="2496725"/>
            <a:chExt cx="483000" cy="483000"/>
          </a:xfrm>
        </p:grpSpPr>
        <p:sp>
          <p:nvSpPr>
            <p:cNvPr id="561" name="Google Shape;561;p23"/>
            <p:cNvSpPr/>
            <p:nvPr/>
          </p:nvSpPr>
          <p:spPr>
            <a:xfrm>
              <a:off x="4095775" y="2496725"/>
              <a:ext cx="483000" cy="483000"/>
            </a:xfrm>
            <a:prstGeom prst="ellipse">
              <a:avLst/>
            </a:prstGeom>
            <a:noFill/>
            <a:ln w="9525" cap="flat" cmpd="sng">
              <a:solidFill>
                <a:schemeClr val="accent6"/>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3"/>
            <p:cNvSpPr/>
            <p:nvPr/>
          </p:nvSpPr>
          <p:spPr>
            <a:xfrm>
              <a:off x="4171375" y="2572325"/>
              <a:ext cx="331800" cy="331800"/>
            </a:xfrm>
            <a:prstGeom prst="ellipse">
              <a:avLst/>
            </a:prstGeom>
            <a:solidFill>
              <a:srgbClr val="8027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3"/>
            <p:cNvSpPr/>
            <p:nvPr/>
          </p:nvSpPr>
          <p:spPr>
            <a:xfrm>
              <a:off x="4274000" y="2674950"/>
              <a:ext cx="126600" cy="126600"/>
            </a:xfrm>
            <a:prstGeom prst="ellipse">
              <a:avLst/>
            </a:prstGeom>
            <a:solidFill>
              <a:srgbClr val="8027EA">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64" name="Google Shape;564;p23"/>
          <p:cNvCxnSpPr/>
          <p:nvPr/>
        </p:nvCxnSpPr>
        <p:spPr>
          <a:xfrm rot="5400000">
            <a:off x="6981025" y="2081225"/>
            <a:ext cx="596400" cy="234600"/>
          </a:xfrm>
          <a:prstGeom prst="bentConnector3">
            <a:avLst>
              <a:gd name="adj1" fmla="val 50000"/>
            </a:avLst>
          </a:prstGeom>
          <a:noFill/>
          <a:ln w="9525" cap="flat" cmpd="sng">
            <a:solidFill>
              <a:schemeClr val="accent6"/>
            </a:solidFill>
            <a:prstDash val="dash"/>
            <a:round/>
            <a:headEnd type="oval" w="med" len="med"/>
            <a:tailEnd type="none" w="med" len="med"/>
          </a:ln>
        </p:spPr>
      </p:cxnSp>
      <p:sp>
        <p:nvSpPr>
          <p:cNvPr id="565" name="Google Shape;565;p23"/>
          <p:cNvSpPr txBox="1">
            <a:spLocks noGrp="1"/>
          </p:cNvSpPr>
          <p:nvPr>
            <p:ph type="title"/>
          </p:nvPr>
        </p:nvSpPr>
        <p:spPr>
          <a:xfrm>
            <a:off x="637675" y="653200"/>
            <a:ext cx="4206900" cy="393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100"/>
              <a:t>Thank You.</a:t>
            </a:r>
            <a:endParaRPr sz="5100"/>
          </a:p>
          <a:p>
            <a:pPr marL="0" lvl="0" indent="0" algn="ctr" rtl="0">
              <a:spcBef>
                <a:spcPts val="0"/>
              </a:spcBef>
              <a:spcAft>
                <a:spcPts val="0"/>
              </a:spcAft>
              <a:buNone/>
            </a:pPr>
            <a:r>
              <a:rPr lang="en" sz="5100"/>
              <a:t>Any Questions?</a:t>
            </a:r>
            <a:endParaRPr sz="51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a:t>Problem Statement</a:t>
            </a:r>
            <a:endParaRPr sz="3200"/>
          </a:p>
        </p:txBody>
      </p:sp>
      <p:grpSp>
        <p:nvGrpSpPr>
          <p:cNvPr id="236" name="Google Shape;236;p16"/>
          <p:cNvGrpSpPr/>
          <p:nvPr/>
        </p:nvGrpSpPr>
        <p:grpSpPr>
          <a:xfrm>
            <a:off x="8143952" y="76649"/>
            <a:ext cx="746701" cy="1969329"/>
            <a:chOff x="3886200" y="1114550"/>
            <a:chExt cx="1371604" cy="3617430"/>
          </a:xfrm>
        </p:grpSpPr>
        <p:grpSp>
          <p:nvGrpSpPr>
            <p:cNvPr id="237" name="Google Shape;237;p16"/>
            <p:cNvGrpSpPr/>
            <p:nvPr/>
          </p:nvGrpSpPr>
          <p:grpSpPr>
            <a:xfrm>
              <a:off x="3886200" y="1114550"/>
              <a:ext cx="1371604" cy="3617430"/>
              <a:chOff x="1657350" y="1114550"/>
              <a:chExt cx="1371604" cy="3617430"/>
            </a:xfrm>
          </p:grpSpPr>
          <p:sp>
            <p:nvSpPr>
              <p:cNvPr id="238" name="Google Shape;238;p16"/>
              <p:cNvSpPr/>
              <p:nvPr/>
            </p:nvSpPr>
            <p:spPr>
              <a:xfrm>
                <a:off x="1914024" y="3062466"/>
                <a:ext cx="208914" cy="934473"/>
              </a:xfrm>
              <a:custGeom>
                <a:avLst/>
                <a:gdLst/>
                <a:ahLst/>
                <a:cxnLst/>
                <a:rect l="l" t="t" r="r" b="b"/>
                <a:pathLst>
                  <a:path w="6277" h="28077" extrusionOk="0">
                    <a:moveTo>
                      <a:pt x="2747" y="1"/>
                    </a:moveTo>
                    <a:lnTo>
                      <a:pt x="2648" y="214"/>
                    </a:lnTo>
                    <a:lnTo>
                      <a:pt x="2420" y="741"/>
                    </a:lnTo>
                    <a:lnTo>
                      <a:pt x="2263" y="1125"/>
                    </a:lnTo>
                    <a:lnTo>
                      <a:pt x="2078" y="1580"/>
                    </a:lnTo>
                    <a:lnTo>
                      <a:pt x="1893" y="2107"/>
                    </a:lnTo>
                    <a:lnTo>
                      <a:pt x="1680" y="2704"/>
                    </a:lnTo>
                    <a:lnTo>
                      <a:pt x="1481" y="3359"/>
                    </a:lnTo>
                    <a:lnTo>
                      <a:pt x="1267" y="4070"/>
                    </a:lnTo>
                    <a:lnTo>
                      <a:pt x="1054" y="4839"/>
                    </a:lnTo>
                    <a:lnTo>
                      <a:pt x="840" y="5664"/>
                    </a:lnTo>
                    <a:lnTo>
                      <a:pt x="655" y="6532"/>
                    </a:lnTo>
                    <a:lnTo>
                      <a:pt x="485" y="7457"/>
                    </a:lnTo>
                    <a:lnTo>
                      <a:pt x="328" y="8411"/>
                    </a:lnTo>
                    <a:lnTo>
                      <a:pt x="200" y="9421"/>
                    </a:lnTo>
                    <a:lnTo>
                      <a:pt x="143" y="9933"/>
                    </a:lnTo>
                    <a:lnTo>
                      <a:pt x="100" y="10460"/>
                    </a:lnTo>
                    <a:lnTo>
                      <a:pt x="58" y="10986"/>
                    </a:lnTo>
                    <a:lnTo>
                      <a:pt x="29" y="11527"/>
                    </a:lnTo>
                    <a:lnTo>
                      <a:pt x="15" y="12068"/>
                    </a:lnTo>
                    <a:lnTo>
                      <a:pt x="1" y="12623"/>
                    </a:lnTo>
                    <a:lnTo>
                      <a:pt x="1" y="13178"/>
                    </a:lnTo>
                    <a:lnTo>
                      <a:pt x="29" y="13747"/>
                    </a:lnTo>
                    <a:lnTo>
                      <a:pt x="44" y="14316"/>
                    </a:lnTo>
                    <a:lnTo>
                      <a:pt x="86" y="14899"/>
                    </a:lnTo>
                    <a:lnTo>
                      <a:pt x="143" y="15483"/>
                    </a:lnTo>
                    <a:lnTo>
                      <a:pt x="214" y="16066"/>
                    </a:lnTo>
                    <a:lnTo>
                      <a:pt x="285" y="16650"/>
                    </a:lnTo>
                    <a:lnTo>
                      <a:pt x="385" y="17247"/>
                    </a:lnTo>
                    <a:lnTo>
                      <a:pt x="499" y="17845"/>
                    </a:lnTo>
                    <a:lnTo>
                      <a:pt x="627" y="18443"/>
                    </a:lnTo>
                    <a:lnTo>
                      <a:pt x="769" y="19040"/>
                    </a:lnTo>
                    <a:lnTo>
                      <a:pt x="940" y="19652"/>
                    </a:lnTo>
                    <a:lnTo>
                      <a:pt x="1111" y="20250"/>
                    </a:lnTo>
                    <a:lnTo>
                      <a:pt x="1310" y="20862"/>
                    </a:lnTo>
                    <a:lnTo>
                      <a:pt x="1538" y="21474"/>
                    </a:lnTo>
                    <a:lnTo>
                      <a:pt x="1765" y="22071"/>
                    </a:lnTo>
                    <a:lnTo>
                      <a:pt x="2022" y="22683"/>
                    </a:lnTo>
                    <a:lnTo>
                      <a:pt x="2306" y="23295"/>
                    </a:lnTo>
                    <a:lnTo>
                      <a:pt x="2605" y="23893"/>
                    </a:lnTo>
                    <a:lnTo>
                      <a:pt x="2932" y="24505"/>
                    </a:lnTo>
                    <a:lnTo>
                      <a:pt x="3274" y="25102"/>
                    </a:lnTo>
                    <a:lnTo>
                      <a:pt x="3630" y="25700"/>
                    </a:lnTo>
                    <a:lnTo>
                      <a:pt x="4028" y="26298"/>
                    </a:lnTo>
                    <a:lnTo>
                      <a:pt x="4441" y="26895"/>
                    </a:lnTo>
                    <a:lnTo>
                      <a:pt x="4882" y="27493"/>
                    </a:lnTo>
                    <a:lnTo>
                      <a:pt x="5351" y="28076"/>
                    </a:lnTo>
                    <a:lnTo>
                      <a:pt x="6276" y="27322"/>
                    </a:lnTo>
                    <a:lnTo>
                      <a:pt x="5821" y="26767"/>
                    </a:lnTo>
                    <a:lnTo>
                      <a:pt x="5408" y="26198"/>
                    </a:lnTo>
                    <a:lnTo>
                      <a:pt x="5010" y="25629"/>
                    </a:lnTo>
                    <a:lnTo>
                      <a:pt x="4640" y="25060"/>
                    </a:lnTo>
                    <a:lnTo>
                      <a:pt x="4298" y="24490"/>
                    </a:lnTo>
                    <a:lnTo>
                      <a:pt x="3971" y="23921"/>
                    </a:lnTo>
                    <a:lnTo>
                      <a:pt x="3658" y="23338"/>
                    </a:lnTo>
                    <a:lnTo>
                      <a:pt x="3373" y="22769"/>
                    </a:lnTo>
                    <a:lnTo>
                      <a:pt x="3117" y="22185"/>
                    </a:lnTo>
                    <a:lnTo>
                      <a:pt x="2861" y="21602"/>
                    </a:lnTo>
                    <a:lnTo>
                      <a:pt x="2648" y="21033"/>
                    </a:lnTo>
                    <a:lnTo>
                      <a:pt x="2434" y="20449"/>
                    </a:lnTo>
                    <a:lnTo>
                      <a:pt x="2249" y="19866"/>
                    </a:lnTo>
                    <a:lnTo>
                      <a:pt x="2078" y="19297"/>
                    </a:lnTo>
                    <a:lnTo>
                      <a:pt x="1922" y="18713"/>
                    </a:lnTo>
                    <a:lnTo>
                      <a:pt x="1780" y="18144"/>
                    </a:lnTo>
                    <a:lnTo>
                      <a:pt x="1666" y="17575"/>
                    </a:lnTo>
                    <a:lnTo>
                      <a:pt x="1552" y="17005"/>
                    </a:lnTo>
                    <a:lnTo>
                      <a:pt x="1467" y="16436"/>
                    </a:lnTo>
                    <a:lnTo>
                      <a:pt x="1381" y="15867"/>
                    </a:lnTo>
                    <a:lnTo>
                      <a:pt x="1324" y="15312"/>
                    </a:lnTo>
                    <a:lnTo>
                      <a:pt x="1267" y="14757"/>
                    </a:lnTo>
                    <a:lnTo>
                      <a:pt x="1239" y="14216"/>
                    </a:lnTo>
                    <a:lnTo>
                      <a:pt x="1210" y="13661"/>
                    </a:lnTo>
                    <a:lnTo>
                      <a:pt x="1196" y="13121"/>
                    </a:lnTo>
                    <a:lnTo>
                      <a:pt x="1196" y="12594"/>
                    </a:lnTo>
                    <a:lnTo>
                      <a:pt x="1196" y="12068"/>
                    </a:lnTo>
                    <a:lnTo>
                      <a:pt x="1225" y="11541"/>
                    </a:lnTo>
                    <a:lnTo>
                      <a:pt x="1239" y="11029"/>
                    </a:lnTo>
                    <a:lnTo>
                      <a:pt x="1282" y="10517"/>
                    </a:lnTo>
                    <a:lnTo>
                      <a:pt x="1324" y="10019"/>
                    </a:lnTo>
                    <a:lnTo>
                      <a:pt x="1381" y="9535"/>
                    </a:lnTo>
                    <a:lnTo>
                      <a:pt x="1495" y="8581"/>
                    </a:lnTo>
                    <a:lnTo>
                      <a:pt x="1652" y="7656"/>
                    </a:lnTo>
                    <a:lnTo>
                      <a:pt x="1822" y="6774"/>
                    </a:lnTo>
                    <a:lnTo>
                      <a:pt x="2007" y="5949"/>
                    </a:lnTo>
                    <a:lnTo>
                      <a:pt x="2192" y="5166"/>
                    </a:lnTo>
                    <a:lnTo>
                      <a:pt x="2392" y="4426"/>
                    </a:lnTo>
                    <a:lnTo>
                      <a:pt x="2605" y="3743"/>
                    </a:lnTo>
                    <a:lnTo>
                      <a:pt x="2804" y="3117"/>
                    </a:lnTo>
                    <a:lnTo>
                      <a:pt x="3003" y="2548"/>
                    </a:lnTo>
                    <a:lnTo>
                      <a:pt x="3174" y="2050"/>
                    </a:lnTo>
                    <a:lnTo>
                      <a:pt x="3501" y="1253"/>
                    </a:lnTo>
                    <a:lnTo>
                      <a:pt x="3715" y="741"/>
                    </a:lnTo>
                    <a:lnTo>
                      <a:pt x="3814" y="541"/>
                    </a:lnTo>
                    <a:lnTo>
                      <a:pt x="2747" y="1"/>
                    </a:lnTo>
                    <a:close/>
                  </a:path>
                </a:pathLst>
              </a:custGeom>
              <a:solidFill>
                <a:srgbClr val="2119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6"/>
              <p:cNvSpPr/>
              <p:nvPr/>
            </p:nvSpPr>
            <p:spPr>
              <a:xfrm>
                <a:off x="2211002" y="3288386"/>
                <a:ext cx="168609" cy="466055"/>
              </a:xfrm>
              <a:custGeom>
                <a:avLst/>
                <a:gdLst/>
                <a:ahLst/>
                <a:cxnLst/>
                <a:rect l="l" t="t" r="r" b="b"/>
                <a:pathLst>
                  <a:path w="5066" h="14003" extrusionOk="0">
                    <a:moveTo>
                      <a:pt x="0" y="0"/>
                    </a:moveTo>
                    <a:lnTo>
                      <a:pt x="0" y="14003"/>
                    </a:lnTo>
                    <a:lnTo>
                      <a:pt x="5066" y="14003"/>
                    </a:lnTo>
                    <a:lnTo>
                      <a:pt x="5066" y="0"/>
                    </a:lnTo>
                    <a:close/>
                  </a:path>
                </a:pathLst>
              </a:custGeom>
              <a:solidFill>
                <a:srgbClr val="727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6"/>
              <p:cNvSpPr/>
              <p:nvPr/>
            </p:nvSpPr>
            <p:spPr>
              <a:xfrm>
                <a:off x="2496099" y="3258532"/>
                <a:ext cx="168642" cy="495909"/>
              </a:xfrm>
              <a:custGeom>
                <a:avLst/>
                <a:gdLst/>
                <a:ahLst/>
                <a:cxnLst/>
                <a:rect l="l" t="t" r="r" b="b"/>
                <a:pathLst>
                  <a:path w="5067" h="14900" extrusionOk="0">
                    <a:moveTo>
                      <a:pt x="0" y="1"/>
                    </a:moveTo>
                    <a:lnTo>
                      <a:pt x="0" y="14900"/>
                    </a:lnTo>
                    <a:lnTo>
                      <a:pt x="5066" y="14900"/>
                    </a:lnTo>
                    <a:lnTo>
                      <a:pt x="5066" y="1"/>
                    </a:lnTo>
                    <a:close/>
                  </a:path>
                </a:pathLst>
              </a:custGeom>
              <a:solidFill>
                <a:srgbClr val="727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6"/>
              <p:cNvSpPr/>
              <p:nvPr/>
            </p:nvSpPr>
            <p:spPr>
              <a:xfrm>
                <a:off x="2107261" y="3650232"/>
                <a:ext cx="667813" cy="1081748"/>
              </a:xfrm>
              <a:custGeom>
                <a:avLst/>
                <a:gdLst/>
                <a:ahLst/>
                <a:cxnLst/>
                <a:rect l="l" t="t" r="r" b="b"/>
                <a:pathLst>
                  <a:path w="20065" h="32502" extrusionOk="0">
                    <a:moveTo>
                      <a:pt x="10033" y="0"/>
                    </a:moveTo>
                    <a:lnTo>
                      <a:pt x="9520" y="14"/>
                    </a:lnTo>
                    <a:lnTo>
                      <a:pt x="9008" y="57"/>
                    </a:lnTo>
                    <a:lnTo>
                      <a:pt x="8510" y="128"/>
                    </a:lnTo>
                    <a:lnTo>
                      <a:pt x="8012" y="214"/>
                    </a:lnTo>
                    <a:lnTo>
                      <a:pt x="7528" y="327"/>
                    </a:lnTo>
                    <a:lnTo>
                      <a:pt x="7044" y="455"/>
                    </a:lnTo>
                    <a:lnTo>
                      <a:pt x="6589" y="612"/>
                    </a:lnTo>
                    <a:lnTo>
                      <a:pt x="6134" y="797"/>
                    </a:lnTo>
                    <a:lnTo>
                      <a:pt x="5678" y="996"/>
                    </a:lnTo>
                    <a:lnTo>
                      <a:pt x="5252" y="1224"/>
                    </a:lnTo>
                    <a:lnTo>
                      <a:pt x="4825" y="1466"/>
                    </a:lnTo>
                    <a:lnTo>
                      <a:pt x="4426" y="1722"/>
                    </a:lnTo>
                    <a:lnTo>
                      <a:pt x="4028" y="2006"/>
                    </a:lnTo>
                    <a:lnTo>
                      <a:pt x="3658" y="2291"/>
                    </a:lnTo>
                    <a:lnTo>
                      <a:pt x="3288" y="2618"/>
                    </a:lnTo>
                    <a:lnTo>
                      <a:pt x="2946" y="2946"/>
                    </a:lnTo>
                    <a:lnTo>
                      <a:pt x="2605" y="3287"/>
                    </a:lnTo>
                    <a:lnTo>
                      <a:pt x="2292" y="3657"/>
                    </a:lnTo>
                    <a:lnTo>
                      <a:pt x="1993" y="4041"/>
                    </a:lnTo>
                    <a:lnTo>
                      <a:pt x="1708" y="4426"/>
                    </a:lnTo>
                    <a:lnTo>
                      <a:pt x="1452" y="4838"/>
                    </a:lnTo>
                    <a:lnTo>
                      <a:pt x="1210" y="5251"/>
                    </a:lnTo>
                    <a:lnTo>
                      <a:pt x="997" y="5692"/>
                    </a:lnTo>
                    <a:lnTo>
                      <a:pt x="798" y="6133"/>
                    </a:lnTo>
                    <a:lnTo>
                      <a:pt x="613" y="6589"/>
                    </a:lnTo>
                    <a:lnTo>
                      <a:pt x="456" y="7058"/>
                    </a:lnTo>
                    <a:lnTo>
                      <a:pt x="314" y="7528"/>
                    </a:lnTo>
                    <a:lnTo>
                      <a:pt x="200" y="8012"/>
                    </a:lnTo>
                    <a:lnTo>
                      <a:pt x="115" y="8510"/>
                    </a:lnTo>
                    <a:lnTo>
                      <a:pt x="58" y="9008"/>
                    </a:lnTo>
                    <a:lnTo>
                      <a:pt x="15" y="9520"/>
                    </a:lnTo>
                    <a:lnTo>
                      <a:pt x="1" y="10032"/>
                    </a:lnTo>
                    <a:lnTo>
                      <a:pt x="1" y="22483"/>
                    </a:lnTo>
                    <a:lnTo>
                      <a:pt x="15" y="22996"/>
                    </a:lnTo>
                    <a:lnTo>
                      <a:pt x="58" y="23508"/>
                    </a:lnTo>
                    <a:lnTo>
                      <a:pt x="115" y="24006"/>
                    </a:lnTo>
                    <a:lnTo>
                      <a:pt x="200" y="24504"/>
                    </a:lnTo>
                    <a:lnTo>
                      <a:pt x="314" y="24988"/>
                    </a:lnTo>
                    <a:lnTo>
                      <a:pt x="456" y="25457"/>
                    </a:lnTo>
                    <a:lnTo>
                      <a:pt x="613" y="25927"/>
                    </a:lnTo>
                    <a:lnTo>
                      <a:pt x="798" y="26382"/>
                    </a:lnTo>
                    <a:lnTo>
                      <a:pt x="997" y="26823"/>
                    </a:lnTo>
                    <a:lnTo>
                      <a:pt x="1210" y="27265"/>
                    </a:lnTo>
                    <a:lnTo>
                      <a:pt x="1452" y="27677"/>
                    </a:lnTo>
                    <a:lnTo>
                      <a:pt x="1708" y="28090"/>
                    </a:lnTo>
                    <a:lnTo>
                      <a:pt x="1993" y="28474"/>
                    </a:lnTo>
                    <a:lnTo>
                      <a:pt x="2292" y="28858"/>
                    </a:lnTo>
                    <a:lnTo>
                      <a:pt x="2605" y="29214"/>
                    </a:lnTo>
                    <a:lnTo>
                      <a:pt x="2946" y="29570"/>
                    </a:lnTo>
                    <a:lnTo>
                      <a:pt x="3288" y="29897"/>
                    </a:lnTo>
                    <a:lnTo>
                      <a:pt x="3658" y="30210"/>
                    </a:lnTo>
                    <a:lnTo>
                      <a:pt x="4028" y="30509"/>
                    </a:lnTo>
                    <a:lnTo>
                      <a:pt x="4426" y="30794"/>
                    </a:lnTo>
                    <a:lnTo>
                      <a:pt x="4825" y="31050"/>
                    </a:lnTo>
                    <a:lnTo>
                      <a:pt x="5252" y="31292"/>
                    </a:lnTo>
                    <a:lnTo>
                      <a:pt x="5678" y="31519"/>
                    </a:lnTo>
                    <a:lnTo>
                      <a:pt x="6134" y="31719"/>
                    </a:lnTo>
                    <a:lnTo>
                      <a:pt x="6589" y="31904"/>
                    </a:lnTo>
                    <a:lnTo>
                      <a:pt x="7044" y="32060"/>
                    </a:lnTo>
                    <a:lnTo>
                      <a:pt x="7528" y="32188"/>
                    </a:lnTo>
                    <a:lnTo>
                      <a:pt x="8012" y="32302"/>
                    </a:lnTo>
                    <a:lnTo>
                      <a:pt x="8510" y="32387"/>
                    </a:lnTo>
                    <a:lnTo>
                      <a:pt x="9008" y="32459"/>
                    </a:lnTo>
                    <a:lnTo>
                      <a:pt x="9520" y="32487"/>
                    </a:lnTo>
                    <a:lnTo>
                      <a:pt x="10033" y="32501"/>
                    </a:lnTo>
                    <a:lnTo>
                      <a:pt x="10545" y="32487"/>
                    </a:lnTo>
                    <a:lnTo>
                      <a:pt x="11057" y="32459"/>
                    </a:lnTo>
                    <a:lnTo>
                      <a:pt x="11555" y="32387"/>
                    </a:lnTo>
                    <a:lnTo>
                      <a:pt x="12053" y="32302"/>
                    </a:lnTo>
                    <a:lnTo>
                      <a:pt x="12537" y="32188"/>
                    </a:lnTo>
                    <a:lnTo>
                      <a:pt x="13021" y="32060"/>
                    </a:lnTo>
                    <a:lnTo>
                      <a:pt x="13476" y="31904"/>
                    </a:lnTo>
                    <a:lnTo>
                      <a:pt x="13932" y="31719"/>
                    </a:lnTo>
                    <a:lnTo>
                      <a:pt x="14387" y="31519"/>
                    </a:lnTo>
                    <a:lnTo>
                      <a:pt x="14814" y="31292"/>
                    </a:lnTo>
                    <a:lnTo>
                      <a:pt x="15227" y="31050"/>
                    </a:lnTo>
                    <a:lnTo>
                      <a:pt x="15639" y="30794"/>
                    </a:lnTo>
                    <a:lnTo>
                      <a:pt x="16038" y="30509"/>
                    </a:lnTo>
                    <a:lnTo>
                      <a:pt x="16408" y="30210"/>
                    </a:lnTo>
                    <a:lnTo>
                      <a:pt x="16778" y="29897"/>
                    </a:lnTo>
                    <a:lnTo>
                      <a:pt x="17119" y="29570"/>
                    </a:lnTo>
                    <a:lnTo>
                      <a:pt x="17461" y="29214"/>
                    </a:lnTo>
                    <a:lnTo>
                      <a:pt x="17774" y="28858"/>
                    </a:lnTo>
                    <a:lnTo>
                      <a:pt x="18073" y="28474"/>
                    </a:lnTo>
                    <a:lnTo>
                      <a:pt x="18343" y="28090"/>
                    </a:lnTo>
                    <a:lnTo>
                      <a:pt x="18613" y="27677"/>
                    </a:lnTo>
                    <a:lnTo>
                      <a:pt x="18855" y="27265"/>
                    </a:lnTo>
                    <a:lnTo>
                      <a:pt x="19069" y="26823"/>
                    </a:lnTo>
                    <a:lnTo>
                      <a:pt x="19268" y="26382"/>
                    </a:lnTo>
                    <a:lnTo>
                      <a:pt x="19453" y="25927"/>
                    </a:lnTo>
                    <a:lnTo>
                      <a:pt x="19609" y="25457"/>
                    </a:lnTo>
                    <a:lnTo>
                      <a:pt x="19752" y="24988"/>
                    </a:lnTo>
                    <a:lnTo>
                      <a:pt x="19866" y="24504"/>
                    </a:lnTo>
                    <a:lnTo>
                      <a:pt x="19951" y="24006"/>
                    </a:lnTo>
                    <a:lnTo>
                      <a:pt x="20008" y="23508"/>
                    </a:lnTo>
                    <a:lnTo>
                      <a:pt x="20051" y="22996"/>
                    </a:lnTo>
                    <a:lnTo>
                      <a:pt x="20065" y="22483"/>
                    </a:lnTo>
                    <a:lnTo>
                      <a:pt x="20065" y="10032"/>
                    </a:lnTo>
                    <a:lnTo>
                      <a:pt x="20051" y="9520"/>
                    </a:lnTo>
                    <a:lnTo>
                      <a:pt x="20008" y="9008"/>
                    </a:lnTo>
                    <a:lnTo>
                      <a:pt x="19951" y="8510"/>
                    </a:lnTo>
                    <a:lnTo>
                      <a:pt x="19866" y="8012"/>
                    </a:lnTo>
                    <a:lnTo>
                      <a:pt x="19752" y="7528"/>
                    </a:lnTo>
                    <a:lnTo>
                      <a:pt x="19609" y="7058"/>
                    </a:lnTo>
                    <a:lnTo>
                      <a:pt x="19453" y="6589"/>
                    </a:lnTo>
                    <a:lnTo>
                      <a:pt x="19268" y="6133"/>
                    </a:lnTo>
                    <a:lnTo>
                      <a:pt x="19069" y="5692"/>
                    </a:lnTo>
                    <a:lnTo>
                      <a:pt x="18855" y="5251"/>
                    </a:lnTo>
                    <a:lnTo>
                      <a:pt x="18613" y="4838"/>
                    </a:lnTo>
                    <a:lnTo>
                      <a:pt x="18343" y="4426"/>
                    </a:lnTo>
                    <a:lnTo>
                      <a:pt x="18073" y="4041"/>
                    </a:lnTo>
                    <a:lnTo>
                      <a:pt x="17774" y="3657"/>
                    </a:lnTo>
                    <a:lnTo>
                      <a:pt x="17461" y="3287"/>
                    </a:lnTo>
                    <a:lnTo>
                      <a:pt x="17119" y="2946"/>
                    </a:lnTo>
                    <a:lnTo>
                      <a:pt x="16778" y="2618"/>
                    </a:lnTo>
                    <a:lnTo>
                      <a:pt x="16408" y="2291"/>
                    </a:lnTo>
                    <a:lnTo>
                      <a:pt x="16038" y="2006"/>
                    </a:lnTo>
                    <a:lnTo>
                      <a:pt x="15639" y="1722"/>
                    </a:lnTo>
                    <a:lnTo>
                      <a:pt x="15227" y="1466"/>
                    </a:lnTo>
                    <a:lnTo>
                      <a:pt x="14814" y="1224"/>
                    </a:lnTo>
                    <a:lnTo>
                      <a:pt x="14387" y="996"/>
                    </a:lnTo>
                    <a:lnTo>
                      <a:pt x="13932" y="797"/>
                    </a:lnTo>
                    <a:lnTo>
                      <a:pt x="13476" y="612"/>
                    </a:lnTo>
                    <a:lnTo>
                      <a:pt x="13021" y="455"/>
                    </a:lnTo>
                    <a:lnTo>
                      <a:pt x="12537" y="327"/>
                    </a:lnTo>
                    <a:lnTo>
                      <a:pt x="12053" y="214"/>
                    </a:lnTo>
                    <a:lnTo>
                      <a:pt x="11555" y="128"/>
                    </a:lnTo>
                    <a:lnTo>
                      <a:pt x="11057" y="57"/>
                    </a:lnTo>
                    <a:lnTo>
                      <a:pt x="10545" y="14"/>
                    </a:lnTo>
                    <a:lnTo>
                      <a:pt x="10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6"/>
              <p:cNvSpPr/>
              <p:nvPr/>
            </p:nvSpPr>
            <p:spPr>
              <a:xfrm>
                <a:off x="2107261" y="3236766"/>
                <a:ext cx="667813" cy="185683"/>
              </a:xfrm>
              <a:custGeom>
                <a:avLst/>
                <a:gdLst/>
                <a:ahLst/>
                <a:cxnLst/>
                <a:rect l="l" t="t" r="r" b="b"/>
                <a:pathLst>
                  <a:path w="20065" h="5579" extrusionOk="0">
                    <a:moveTo>
                      <a:pt x="2790" y="0"/>
                    </a:moveTo>
                    <a:lnTo>
                      <a:pt x="2505" y="15"/>
                    </a:lnTo>
                    <a:lnTo>
                      <a:pt x="2235" y="57"/>
                    </a:lnTo>
                    <a:lnTo>
                      <a:pt x="1964" y="128"/>
                    </a:lnTo>
                    <a:lnTo>
                      <a:pt x="1708" y="214"/>
                    </a:lnTo>
                    <a:lnTo>
                      <a:pt x="1466" y="342"/>
                    </a:lnTo>
                    <a:lnTo>
                      <a:pt x="1239" y="470"/>
                    </a:lnTo>
                    <a:lnTo>
                      <a:pt x="1025" y="641"/>
                    </a:lnTo>
                    <a:lnTo>
                      <a:pt x="826" y="811"/>
                    </a:lnTo>
                    <a:lnTo>
                      <a:pt x="641" y="1011"/>
                    </a:lnTo>
                    <a:lnTo>
                      <a:pt x="484" y="1224"/>
                    </a:lnTo>
                    <a:lnTo>
                      <a:pt x="342" y="1466"/>
                    </a:lnTo>
                    <a:lnTo>
                      <a:pt x="228" y="1708"/>
                    </a:lnTo>
                    <a:lnTo>
                      <a:pt x="129" y="1964"/>
                    </a:lnTo>
                    <a:lnTo>
                      <a:pt x="58" y="2220"/>
                    </a:lnTo>
                    <a:lnTo>
                      <a:pt x="15" y="2505"/>
                    </a:lnTo>
                    <a:lnTo>
                      <a:pt x="1" y="2789"/>
                    </a:lnTo>
                    <a:lnTo>
                      <a:pt x="15" y="3074"/>
                    </a:lnTo>
                    <a:lnTo>
                      <a:pt x="58" y="3344"/>
                    </a:lnTo>
                    <a:lnTo>
                      <a:pt x="129" y="3615"/>
                    </a:lnTo>
                    <a:lnTo>
                      <a:pt x="228" y="3871"/>
                    </a:lnTo>
                    <a:lnTo>
                      <a:pt x="342" y="4113"/>
                    </a:lnTo>
                    <a:lnTo>
                      <a:pt x="484" y="4340"/>
                    </a:lnTo>
                    <a:lnTo>
                      <a:pt x="641" y="4554"/>
                    </a:lnTo>
                    <a:lnTo>
                      <a:pt x="826" y="4753"/>
                    </a:lnTo>
                    <a:lnTo>
                      <a:pt x="1025" y="4938"/>
                    </a:lnTo>
                    <a:lnTo>
                      <a:pt x="1239" y="5095"/>
                    </a:lnTo>
                    <a:lnTo>
                      <a:pt x="1466" y="5237"/>
                    </a:lnTo>
                    <a:lnTo>
                      <a:pt x="1708" y="5351"/>
                    </a:lnTo>
                    <a:lnTo>
                      <a:pt x="1964" y="5450"/>
                    </a:lnTo>
                    <a:lnTo>
                      <a:pt x="2235" y="5522"/>
                    </a:lnTo>
                    <a:lnTo>
                      <a:pt x="2505" y="5564"/>
                    </a:lnTo>
                    <a:lnTo>
                      <a:pt x="2790" y="5578"/>
                    </a:lnTo>
                    <a:lnTo>
                      <a:pt x="17276" y="5578"/>
                    </a:lnTo>
                    <a:lnTo>
                      <a:pt x="17560" y="5564"/>
                    </a:lnTo>
                    <a:lnTo>
                      <a:pt x="17831" y="5522"/>
                    </a:lnTo>
                    <a:lnTo>
                      <a:pt x="18101" y="5450"/>
                    </a:lnTo>
                    <a:lnTo>
                      <a:pt x="18357" y="5351"/>
                    </a:lnTo>
                    <a:lnTo>
                      <a:pt x="18599" y="5237"/>
                    </a:lnTo>
                    <a:lnTo>
                      <a:pt x="18827" y="5095"/>
                    </a:lnTo>
                    <a:lnTo>
                      <a:pt x="19040" y="4938"/>
                    </a:lnTo>
                    <a:lnTo>
                      <a:pt x="19239" y="4753"/>
                    </a:lnTo>
                    <a:lnTo>
                      <a:pt x="19424" y="4554"/>
                    </a:lnTo>
                    <a:lnTo>
                      <a:pt x="19581" y="4340"/>
                    </a:lnTo>
                    <a:lnTo>
                      <a:pt x="19723" y="4113"/>
                    </a:lnTo>
                    <a:lnTo>
                      <a:pt x="19837" y="3871"/>
                    </a:lnTo>
                    <a:lnTo>
                      <a:pt x="19937" y="3615"/>
                    </a:lnTo>
                    <a:lnTo>
                      <a:pt x="20008" y="3344"/>
                    </a:lnTo>
                    <a:lnTo>
                      <a:pt x="20051" y="3074"/>
                    </a:lnTo>
                    <a:lnTo>
                      <a:pt x="20065" y="2789"/>
                    </a:lnTo>
                    <a:lnTo>
                      <a:pt x="20051" y="2505"/>
                    </a:lnTo>
                    <a:lnTo>
                      <a:pt x="20008" y="2220"/>
                    </a:lnTo>
                    <a:lnTo>
                      <a:pt x="19937" y="1964"/>
                    </a:lnTo>
                    <a:lnTo>
                      <a:pt x="19837" y="1708"/>
                    </a:lnTo>
                    <a:lnTo>
                      <a:pt x="19723" y="1466"/>
                    </a:lnTo>
                    <a:lnTo>
                      <a:pt x="19581" y="1224"/>
                    </a:lnTo>
                    <a:lnTo>
                      <a:pt x="19424" y="1011"/>
                    </a:lnTo>
                    <a:lnTo>
                      <a:pt x="19239" y="811"/>
                    </a:lnTo>
                    <a:lnTo>
                      <a:pt x="19040" y="641"/>
                    </a:lnTo>
                    <a:lnTo>
                      <a:pt x="18827" y="470"/>
                    </a:lnTo>
                    <a:lnTo>
                      <a:pt x="18599" y="342"/>
                    </a:lnTo>
                    <a:lnTo>
                      <a:pt x="18357" y="214"/>
                    </a:lnTo>
                    <a:lnTo>
                      <a:pt x="18101" y="128"/>
                    </a:lnTo>
                    <a:lnTo>
                      <a:pt x="17831" y="57"/>
                    </a:lnTo>
                    <a:lnTo>
                      <a:pt x="17560" y="15"/>
                    </a:lnTo>
                    <a:lnTo>
                      <a:pt x="17276" y="0"/>
                    </a:lnTo>
                    <a:close/>
                  </a:path>
                </a:pathLst>
              </a:custGeom>
              <a:solidFill>
                <a:srgbClr val="2119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6"/>
              <p:cNvSpPr/>
              <p:nvPr/>
            </p:nvSpPr>
            <p:spPr>
              <a:xfrm>
                <a:off x="1821199" y="2075012"/>
                <a:ext cx="1207755" cy="1252720"/>
              </a:xfrm>
              <a:custGeom>
                <a:avLst/>
                <a:gdLst/>
                <a:ahLst/>
                <a:cxnLst/>
                <a:rect l="l" t="t" r="r" b="b"/>
                <a:pathLst>
                  <a:path w="36288" h="37639" extrusionOk="0">
                    <a:moveTo>
                      <a:pt x="9734" y="0"/>
                    </a:moveTo>
                    <a:lnTo>
                      <a:pt x="9236" y="15"/>
                    </a:lnTo>
                    <a:lnTo>
                      <a:pt x="8738" y="43"/>
                    </a:lnTo>
                    <a:lnTo>
                      <a:pt x="8254" y="114"/>
                    </a:lnTo>
                    <a:lnTo>
                      <a:pt x="7785" y="200"/>
                    </a:lnTo>
                    <a:lnTo>
                      <a:pt x="7315" y="313"/>
                    </a:lnTo>
                    <a:lnTo>
                      <a:pt x="6845" y="441"/>
                    </a:lnTo>
                    <a:lnTo>
                      <a:pt x="6390" y="598"/>
                    </a:lnTo>
                    <a:lnTo>
                      <a:pt x="5949" y="769"/>
                    </a:lnTo>
                    <a:lnTo>
                      <a:pt x="5522" y="968"/>
                    </a:lnTo>
                    <a:lnTo>
                      <a:pt x="5109" y="1181"/>
                    </a:lnTo>
                    <a:lnTo>
                      <a:pt x="4697" y="1409"/>
                    </a:lnTo>
                    <a:lnTo>
                      <a:pt x="4298" y="1665"/>
                    </a:lnTo>
                    <a:lnTo>
                      <a:pt x="3914" y="1936"/>
                    </a:lnTo>
                    <a:lnTo>
                      <a:pt x="3558" y="2234"/>
                    </a:lnTo>
                    <a:lnTo>
                      <a:pt x="3203" y="2533"/>
                    </a:lnTo>
                    <a:lnTo>
                      <a:pt x="2861" y="2861"/>
                    </a:lnTo>
                    <a:lnTo>
                      <a:pt x="2534" y="3202"/>
                    </a:lnTo>
                    <a:lnTo>
                      <a:pt x="2235" y="3544"/>
                    </a:lnTo>
                    <a:lnTo>
                      <a:pt x="1936" y="3914"/>
                    </a:lnTo>
                    <a:lnTo>
                      <a:pt x="1666" y="4298"/>
                    </a:lnTo>
                    <a:lnTo>
                      <a:pt x="1410" y="4696"/>
                    </a:lnTo>
                    <a:lnTo>
                      <a:pt x="1182" y="5109"/>
                    </a:lnTo>
                    <a:lnTo>
                      <a:pt x="968" y="5522"/>
                    </a:lnTo>
                    <a:lnTo>
                      <a:pt x="769" y="5948"/>
                    </a:lnTo>
                    <a:lnTo>
                      <a:pt x="598" y="6390"/>
                    </a:lnTo>
                    <a:lnTo>
                      <a:pt x="442" y="6845"/>
                    </a:lnTo>
                    <a:lnTo>
                      <a:pt x="314" y="7300"/>
                    </a:lnTo>
                    <a:lnTo>
                      <a:pt x="200" y="7770"/>
                    </a:lnTo>
                    <a:lnTo>
                      <a:pt x="115" y="8254"/>
                    </a:lnTo>
                    <a:lnTo>
                      <a:pt x="58" y="8737"/>
                    </a:lnTo>
                    <a:lnTo>
                      <a:pt x="15" y="9236"/>
                    </a:lnTo>
                    <a:lnTo>
                      <a:pt x="1" y="9734"/>
                    </a:lnTo>
                    <a:lnTo>
                      <a:pt x="1" y="19495"/>
                    </a:lnTo>
                    <a:lnTo>
                      <a:pt x="1" y="19965"/>
                    </a:lnTo>
                    <a:lnTo>
                      <a:pt x="29" y="20434"/>
                    </a:lnTo>
                    <a:lnTo>
                      <a:pt x="58" y="20890"/>
                    </a:lnTo>
                    <a:lnTo>
                      <a:pt x="100" y="21345"/>
                    </a:lnTo>
                    <a:lnTo>
                      <a:pt x="143" y="21801"/>
                    </a:lnTo>
                    <a:lnTo>
                      <a:pt x="214" y="22256"/>
                    </a:lnTo>
                    <a:lnTo>
                      <a:pt x="285" y="22697"/>
                    </a:lnTo>
                    <a:lnTo>
                      <a:pt x="371" y="23138"/>
                    </a:lnTo>
                    <a:lnTo>
                      <a:pt x="470" y="23579"/>
                    </a:lnTo>
                    <a:lnTo>
                      <a:pt x="570" y="24020"/>
                    </a:lnTo>
                    <a:lnTo>
                      <a:pt x="698" y="24447"/>
                    </a:lnTo>
                    <a:lnTo>
                      <a:pt x="826" y="24874"/>
                    </a:lnTo>
                    <a:lnTo>
                      <a:pt x="954" y="25301"/>
                    </a:lnTo>
                    <a:lnTo>
                      <a:pt x="1111" y="25714"/>
                    </a:lnTo>
                    <a:lnTo>
                      <a:pt x="1267" y="26141"/>
                    </a:lnTo>
                    <a:lnTo>
                      <a:pt x="1438" y="26539"/>
                    </a:lnTo>
                    <a:lnTo>
                      <a:pt x="1609" y="26952"/>
                    </a:lnTo>
                    <a:lnTo>
                      <a:pt x="1794" y="27350"/>
                    </a:lnTo>
                    <a:lnTo>
                      <a:pt x="1993" y="27734"/>
                    </a:lnTo>
                    <a:lnTo>
                      <a:pt x="2206" y="28133"/>
                    </a:lnTo>
                    <a:lnTo>
                      <a:pt x="2420" y="28517"/>
                    </a:lnTo>
                    <a:lnTo>
                      <a:pt x="2633" y="28887"/>
                    </a:lnTo>
                    <a:lnTo>
                      <a:pt x="2875" y="29257"/>
                    </a:lnTo>
                    <a:lnTo>
                      <a:pt x="3117" y="29627"/>
                    </a:lnTo>
                    <a:lnTo>
                      <a:pt x="3359" y="29983"/>
                    </a:lnTo>
                    <a:lnTo>
                      <a:pt x="3615" y="30339"/>
                    </a:lnTo>
                    <a:lnTo>
                      <a:pt x="3886" y="30680"/>
                    </a:lnTo>
                    <a:lnTo>
                      <a:pt x="4156" y="31022"/>
                    </a:lnTo>
                    <a:lnTo>
                      <a:pt x="4441" y="31349"/>
                    </a:lnTo>
                    <a:lnTo>
                      <a:pt x="4725" y="31676"/>
                    </a:lnTo>
                    <a:lnTo>
                      <a:pt x="5024" y="32003"/>
                    </a:lnTo>
                    <a:lnTo>
                      <a:pt x="5337" y="32316"/>
                    </a:lnTo>
                    <a:lnTo>
                      <a:pt x="5650" y="32615"/>
                    </a:lnTo>
                    <a:lnTo>
                      <a:pt x="5963" y="32914"/>
                    </a:lnTo>
                    <a:lnTo>
                      <a:pt x="6290" y="33199"/>
                    </a:lnTo>
                    <a:lnTo>
                      <a:pt x="6618" y="33483"/>
                    </a:lnTo>
                    <a:lnTo>
                      <a:pt x="6959" y="33754"/>
                    </a:lnTo>
                    <a:lnTo>
                      <a:pt x="7301" y="34024"/>
                    </a:lnTo>
                    <a:lnTo>
                      <a:pt x="7657" y="34280"/>
                    </a:lnTo>
                    <a:lnTo>
                      <a:pt x="8012" y="34536"/>
                    </a:lnTo>
                    <a:lnTo>
                      <a:pt x="8382" y="34778"/>
                    </a:lnTo>
                    <a:lnTo>
                      <a:pt x="8752" y="35006"/>
                    </a:lnTo>
                    <a:lnTo>
                      <a:pt x="9136" y="35234"/>
                    </a:lnTo>
                    <a:lnTo>
                      <a:pt x="9521" y="35447"/>
                    </a:lnTo>
                    <a:lnTo>
                      <a:pt x="9905" y="35646"/>
                    </a:lnTo>
                    <a:lnTo>
                      <a:pt x="10303" y="35846"/>
                    </a:lnTo>
                    <a:lnTo>
                      <a:pt x="10702" y="36031"/>
                    </a:lnTo>
                    <a:lnTo>
                      <a:pt x="11100" y="36215"/>
                    </a:lnTo>
                    <a:lnTo>
                      <a:pt x="11513" y="36372"/>
                    </a:lnTo>
                    <a:lnTo>
                      <a:pt x="11925" y="36543"/>
                    </a:lnTo>
                    <a:lnTo>
                      <a:pt x="12338" y="36685"/>
                    </a:lnTo>
                    <a:lnTo>
                      <a:pt x="12765" y="36827"/>
                    </a:lnTo>
                    <a:lnTo>
                      <a:pt x="13192" y="36955"/>
                    </a:lnTo>
                    <a:lnTo>
                      <a:pt x="13619" y="37069"/>
                    </a:lnTo>
                    <a:lnTo>
                      <a:pt x="14060" y="37169"/>
                    </a:lnTo>
                    <a:lnTo>
                      <a:pt x="14501" y="37269"/>
                    </a:lnTo>
                    <a:lnTo>
                      <a:pt x="14942" y="37354"/>
                    </a:lnTo>
                    <a:lnTo>
                      <a:pt x="15398" y="37425"/>
                    </a:lnTo>
                    <a:lnTo>
                      <a:pt x="15839" y="37496"/>
                    </a:lnTo>
                    <a:lnTo>
                      <a:pt x="16294" y="37553"/>
                    </a:lnTo>
                    <a:lnTo>
                      <a:pt x="16749" y="37596"/>
                    </a:lnTo>
                    <a:lnTo>
                      <a:pt x="17219" y="37624"/>
                    </a:lnTo>
                    <a:lnTo>
                      <a:pt x="17674" y="37638"/>
                    </a:lnTo>
                    <a:lnTo>
                      <a:pt x="18614" y="37638"/>
                    </a:lnTo>
                    <a:lnTo>
                      <a:pt x="19069" y="37624"/>
                    </a:lnTo>
                    <a:lnTo>
                      <a:pt x="19538" y="37596"/>
                    </a:lnTo>
                    <a:lnTo>
                      <a:pt x="19994" y="37553"/>
                    </a:lnTo>
                    <a:lnTo>
                      <a:pt x="20449" y="37496"/>
                    </a:lnTo>
                    <a:lnTo>
                      <a:pt x="20905" y="37425"/>
                    </a:lnTo>
                    <a:lnTo>
                      <a:pt x="21346" y="37354"/>
                    </a:lnTo>
                    <a:lnTo>
                      <a:pt x="21787" y="37269"/>
                    </a:lnTo>
                    <a:lnTo>
                      <a:pt x="22228" y="37169"/>
                    </a:lnTo>
                    <a:lnTo>
                      <a:pt x="22669" y="37069"/>
                    </a:lnTo>
                    <a:lnTo>
                      <a:pt x="23096" y="36955"/>
                    </a:lnTo>
                    <a:lnTo>
                      <a:pt x="23523" y="36827"/>
                    </a:lnTo>
                    <a:lnTo>
                      <a:pt x="23950" y="36685"/>
                    </a:lnTo>
                    <a:lnTo>
                      <a:pt x="24362" y="36543"/>
                    </a:lnTo>
                    <a:lnTo>
                      <a:pt x="24775" y="36372"/>
                    </a:lnTo>
                    <a:lnTo>
                      <a:pt x="25188" y="36215"/>
                    </a:lnTo>
                    <a:lnTo>
                      <a:pt x="25600" y="36031"/>
                    </a:lnTo>
                    <a:lnTo>
                      <a:pt x="25999" y="35846"/>
                    </a:lnTo>
                    <a:lnTo>
                      <a:pt x="26383" y="35646"/>
                    </a:lnTo>
                    <a:lnTo>
                      <a:pt x="26781" y="35447"/>
                    </a:lnTo>
                    <a:lnTo>
                      <a:pt x="27151" y="35234"/>
                    </a:lnTo>
                    <a:lnTo>
                      <a:pt x="27536" y="35006"/>
                    </a:lnTo>
                    <a:lnTo>
                      <a:pt x="27906" y="34778"/>
                    </a:lnTo>
                    <a:lnTo>
                      <a:pt x="28276" y="34536"/>
                    </a:lnTo>
                    <a:lnTo>
                      <a:pt x="28631" y="34280"/>
                    </a:lnTo>
                    <a:lnTo>
                      <a:pt x="28987" y="34024"/>
                    </a:lnTo>
                    <a:lnTo>
                      <a:pt x="29329" y="33754"/>
                    </a:lnTo>
                    <a:lnTo>
                      <a:pt x="29670" y="33483"/>
                    </a:lnTo>
                    <a:lnTo>
                      <a:pt x="29997" y="33199"/>
                    </a:lnTo>
                    <a:lnTo>
                      <a:pt x="30325" y="32914"/>
                    </a:lnTo>
                    <a:lnTo>
                      <a:pt x="30652" y="32615"/>
                    </a:lnTo>
                    <a:lnTo>
                      <a:pt x="30965" y="32316"/>
                    </a:lnTo>
                    <a:lnTo>
                      <a:pt x="31264" y="32003"/>
                    </a:lnTo>
                    <a:lnTo>
                      <a:pt x="31563" y="31676"/>
                    </a:lnTo>
                    <a:lnTo>
                      <a:pt x="31847" y="31349"/>
                    </a:lnTo>
                    <a:lnTo>
                      <a:pt x="32132" y="31022"/>
                    </a:lnTo>
                    <a:lnTo>
                      <a:pt x="32402" y="30680"/>
                    </a:lnTo>
                    <a:lnTo>
                      <a:pt x="32673" y="30339"/>
                    </a:lnTo>
                    <a:lnTo>
                      <a:pt x="32929" y="29983"/>
                    </a:lnTo>
                    <a:lnTo>
                      <a:pt x="33185" y="29627"/>
                    </a:lnTo>
                    <a:lnTo>
                      <a:pt x="33427" y="29257"/>
                    </a:lnTo>
                    <a:lnTo>
                      <a:pt x="33655" y="28887"/>
                    </a:lnTo>
                    <a:lnTo>
                      <a:pt x="33882" y="28517"/>
                    </a:lnTo>
                    <a:lnTo>
                      <a:pt x="34096" y="28133"/>
                    </a:lnTo>
                    <a:lnTo>
                      <a:pt x="34295" y="27734"/>
                    </a:lnTo>
                    <a:lnTo>
                      <a:pt x="34494" y="27350"/>
                    </a:lnTo>
                    <a:lnTo>
                      <a:pt x="34679" y="26952"/>
                    </a:lnTo>
                    <a:lnTo>
                      <a:pt x="34864" y="26539"/>
                    </a:lnTo>
                    <a:lnTo>
                      <a:pt x="35021" y="26141"/>
                    </a:lnTo>
                    <a:lnTo>
                      <a:pt x="35177" y="25714"/>
                    </a:lnTo>
                    <a:lnTo>
                      <a:pt x="35334" y="25301"/>
                    </a:lnTo>
                    <a:lnTo>
                      <a:pt x="35476" y="24874"/>
                    </a:lnTo>
                    <a:lnTo>
                      <a:pt x="35604" y="24447"/>
                    </a:lnTo>
                    <a:lnTo>
                      <a:pt x="35718" y="24020"/>
                    </a:lnTo>
                    <a:lnTo>
                      <a:pt x="35817" y="23579"/>
                    </a:lnTo>
                    <a:lnTo>
                      <a:pt x="35917" y="23138"/>
                    </a:lnTo>
                    <a:lnTo>
                      <a:pt x="36002" y="22697"/>
                    </a:lnTo>
                    <a:lnTo>
                      <a:pt x="36074" y="22256"/>
                    </a:lnTo>
                    <a:lnTo>
                      <a:pt x="36145" y="21801"/>
                    </a:lnTo>
                    <a:lnTo>
                      <a:pt x="36202" y="21345"/>
                    </a:lnTo>
                    <a:lnTo>
                      <a:pt x="36230" y="20890"/>
                    </a:lnTo>
                    <a:lnTo>
                      <a:pt x="36259" y="20434"/>
                    </a:lnTo>
                    <a:lnTo>
                      <a:pt x="36287" y="19965"/>
                    </a:lnTo>
                    <a:lnTo>
                      <a:pt x="36287" y="19495"/>
                    </a:lnTo>
                    <a:lnTo>
                      <a:pt x="36287" y="9734"/>
                    </a:lnTo>
                    <a:lnTo>
                      <a:pt x="36273" y="9236"/>
                    </a:lnTo>
                    <a:lnTo>
                      <a:pt x="36244" y="8737"/>
                    </a:lnTo>
                    <a:lnTo>
                      <a:pt x="36173" y="8254"/>
                    </a:lnTo>
                    <a:lnTo>
                      <a:pt x="36088" y="7770"/>
                    </a:lnTo>
                    <a:lnTo>
                      <a:pt x="35988" y="7300"/>
                    </a:lnTo>
                    <a:lnTo>
                      <a:pt x="35846" y="6845"/>
                    </a:lnTo>
                    <a:lnTo>
                      <a:pt x="35689" y="6390"/>
                    </a:lnTo>
                    <a:lnTo>
                      <a:pt x="35519" y="5948"/>
                    </a:lnTo>
                    <a:lnTo>
                      <a:pt x="35319" y="5522"/>
                    </a:lnTo>
                    <a:lnTo>
                      <a:pt x="35106" y="5109"/>
                    </a:lnTo>
                    <a:lnTo>
                      <a:pt x="34878" y="4696"/>
                    </a:lnTo>
                    <a:lnTo>
                      <a:pt x="34622" y="4298"/>
                    </a:lnTo>
                    <a:lnTo>
                      <a:pt x="34352" y="3914"/>
                    </a:lnTo>
                    <a:lnTo>
                      <a:pt x="34053" y="3544"/>
                    </a:lnTo>
                    <a:lnTo>
                      <a:pt x="33754" y="3202"/>
                    </a:lnTo>
                    <a:lnTo>
                      <a:pt x="33427" y="2861"/>
                    </a:lnTo>
                    <a:lnTo>
                      <a:pt x="33085" y="2533"/>
                    </a:lnTo>
                    <a:lnTo>
                      <a:pt x="32744" y="2234"/>
                    </a:lnTo>
                    <a:lnTo>
                      <a:pt x="32374" y="1936"/>
                    </a:lnTo>
                    <a:lnTo>
                      <a:pt x="31990" y="1665"/>
                    </a:lnTo>
                    <a:lnTo>
                      <a:pt x="31591" y="1409"/>
                    </a:lnTo>
                    <a:lnTo>
                      <a:pt x="31193" y="1181"/>
                    </a:lnTo>
                    <a:lnTo>
                      <a:pt x="30766" y="968"/>
                    </a:lnTo>
                    <a:lnTo>
                      <a:pt x="30339" y="769"/>
                    </a:lnTo>
                    <a:lnTo>
                      <a:pt x="29898" y="598"/>
                    </a:lnTo>
                    <a:lnTo>
                      <a:pt x="29442" y="441"/>
                    </a:lnTo>
                    <a:lnTo>
                      <a:pt x="28987" y="313"/>
                    </a:lnTo>
                    <a:lnTo>
                      <a:pt x="28518" y="200"/>
                    </a:lnTo>
                    <a:lnTo>
                      <a:pt x="28034" y="114"/>
                    </a:lnTo>
                    <a:lnTo>
                      <a:pt x="27550" y="43"/>
                    </a:lnTo>
                    <a:lnTo>
                      <a:pt x="27052" y="15"/>
                    </a:lnTo>
                    <a:lnTo>
                      <a:pt x="265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6"/>
              <p:cNvSpPr/>
              <p:nvPr/>
            </p:nvSpPr>
            <p:spPr>
              <a:xfrm>
                <a:off x="2038600" y="2210471"/>
                <a:ext cx="765364" cy="765364"/>
              </a:xfrm>
              <a:custGeom>
                <a:avLst/>
                <a:gdLst/>
                <a:ahLst/>
                <a:cxnLst/>
                <a:rect l="l" t="t" r="r" b="b"/>
                <a:pathLst>
                  <a:path w="22996" h="22996" extrusionOk="0">
                    <a:moveTo>
                      <a:pt x="11498" y="0"/>
                    </a:moveTo>
                    <a:lnTo>
                      <a:pt x="10900" y="14"/>
                    </a:lnTo>
                    <a:lnTo>
                      <a:pt x="10317" y="57"/>
                    </a:lnTo>
                    <a:lnTo>
                      <a:pt x="9748" y="128"/>
                    </a:lnTo>
                    <a:lnTo>
                      <a:pt x="9179" y="242"/>
                    </a:lnTo>
                    <a:lnTo>
                      <a:pt x="8624" y="370"/>
                    </a:lnTo>
                    <a:lnTo>
                      <a:pt x="8083" y="512"/>
                    </a:lnTo>
                    <a:lnTo>
                      <a:pt x="7542" y="697"/>
                    </a:lnTo>
                    <a:lnTo>
                      <a:pt x="7030" y="911"/>
                    </a:lnTo>
                    <a:lnTo>
                      <a:pt x="6518" y="1138"/>
                    </a:lnTo>
                    <a:lnTo>
                      <a:pt x="6020" y="1395"/>
                    </a:lnTo>
                    <a:lnTo>
                      <a:pt x="5536" y="1665"/>
                    </a:lnTo>
                    <a:lnTo>
                      <a:pt x="5066" y="1964"/>
                    </a:lnTo>
                    <a:lnTo>
                      <a:pt x="4625" y="2291"/>
                    </a:lnTo>
                    <a:lnTo>
                      <a:pt x="4184" y="2633"/>
                    </a:lnTo>
                    <a:lnTo>
                      <a:pt x="3771" y="2988"/>
                    </a:lnTo>
                    <a:lnTo>
                      <a:pt x="3373" y="3373"/>
                    </a:lnTo>
                    <a:lnTo>
                      <a:pt x="2989" y="3771"/>
                    </a:lnTo>
                    <a:lnTo>
                      <a:pt x="2633" y="4184"/>
                    </a:lnTo>
                    <a:lnTo>
                      <a:pt x="2291" y="4625"/>
                    </a:lnTo>
                    <a:lnTo>
                      <a:pt x="1964" y="5066"/>
                    </a:lnTo>
                    <a:lnTo>
                      <a:pt x="1665" y="5536"/>
                    </a:lnTo>
                    <a:lnTo>
                      <a:pt x="1395" y="6019"/>
                    </a:lnTo>
                    <a:lnTo>
                      <a:pt x="1139" y="6517"/>
                    </a:lnTo>
                    <a:lnTo>
                      <a:pt x="911" y="7015"/>
                    </a:lnTo>
                    <a:lnTo>
                      <a:pt x="698" y="7542"/>
                    </a:lnTo>
                    <a:lnTo>
                      <a:pt x="527" y="8083"/>
                    </a:lnTo>
                    <a:lnTo>
                      <a:pt x="370" y="8623"/>
                    </a:lnTo>
                    <a:lnTo>
                      <a:pt x="242" y="9178"/>
                    </a:lnTo>
                    <a:lnTo>
                      <a:pt x="143" y="9748"/>
                    </a:lnTo>
                    <a:lnTo>
                      <a:pt x="57" y="10317"/>
                    </a:lnTo>
                    <a:lnTo>
                      <a:pt x="15" y="10900"/>
                    </a:lnTo>
                    <a:lnTo>
                      <a:pt x="0" y="11498"/>
                    </a:lnTo>
                    <a:lnTo>
                      <a:pt x="15" y="12081"/>
                    </a:lnTo>
                    <a:lnTo>
                      <a:pt x="57" y="12665"/>
                    </a:lnTo>
                    <a:lnTo>
                      <a:pt x="143" y="13248"/>
                    </a:lnTo>
                    <a:lnTo>
                      <a:pt x="242" y="13817"/>
                    </a:lnTo>
                    <a:lnTo>
                      <a:pt x="370" y="14372"/>
                    </a:lnTo>
                    <a:lnTo>
                      <a:pt x="527" y="14913"/>
                    </a:lnTo>
                    <a:lnTo>
                      <a:pt x="698" y="15454"/>
                    </a:lnTo>
                    <a:lnTo>
                      <a:pt x="911" y="15966"/>
                    </a:lnTo>
                    <a:lnTo>
                      <a:pt x="1139" y="16478"/>
                    </a:lnTo>
                    <a:lnTo>
                      <a:pt x="1395" y="16976"/>
                    </a:lnTo>
                    <a:lnTo>
                      <a:pt x="1665" y="17460"/>
                    </a:lnTo>
                    <a:lnTo>
                      <a:pt x="1964" y="17916"/>
                    </a:lnTo>
                    <a:lnTo>
                      <a:pt x="2291" y="18371"/>
                    </a:lnTo>
                    <a:lnTo>
                      <a:pt x="2633" y="18812"/>
                    </a:lnTo>
                    <a:lnTo>
                      <a:pt x="2989" y="19225"/>
                    </a:lnTo>
                    <a:lnTo>
                      <a:pt x="3373" y="19623"/>
                    </a:lnTo>
                    <a:lnTo>
                      <a:pt x="3771" y="20007"/>
                    </a:lnTo>
                    <a:lnTo>
                      <a:pt x="4184" y="20363"/>
                    </a:lnTo>
                    <a:lnTo>
                      <a:pt x="4625" y="20705"/>
                    </a:lnTo>
                    <a:lnTo>
                      <a:pt x="5066" y="21032"/>
                    </a:lnTo>
                    <a:lnTo>
                      <a:pt x="5536" y="21331"/>
                    </a:lnTo>
                    <a:lnTo>
                      <a:pt x="6020" y="21601"/>
                    </a:lnTo>
                    <a:lnTo>
                      <a:pt x="6518" y="21857"/>
                    </a:lnTo>
                    <a:lnTo>
                      <a:pt x="7030" y="22085"/>
                    </a:lnTo>
                    <a:lnTo>
                      <a:pt x="7542" y="22298"/>
                    </a:lnTo>
                    <a:lnTo>
                      <a:pt x="8083" y="22469"/>
                    </a:lnTo>
                    <a:lnTo>
                      <a:pt x="8624" y="22626"/>
                    </a:lnTo>
                    <a:lnTo>
                      <a:pt x="9179" y="22754"/>
                    </a:lnTo>
                    <a:lnTo>
                      <a:pt x="9748" y="22853"/>
                    </a:lnTo>
                    <a:lnTo>
                      <a:pt x="10317" y="22924"/>
                    </a:lnTo>
                    <a:lnTo>
                      <a:pt x="10900" y="22981"/>
                    </a:lnTo>
                    <a:lnTo>
                      <a:pt x="11498" y="22996"/>
                    </a:lnTo>
                    <a:lnTo>
                      <a:pt x="12096" y="22981"/>
                    </a:lnTo>
                    <a:lnTo>
                      <a:pt x="12679" y="22924"/>
                    </a:lnTo>
                    <a:lnTo>
                      <a:pt x="13248" y="22853"/>
                    </a:lnTo>
                    <a:lnTo>
                      <a:pt x="13818" y="22754"/>
                    </a:lnTo>
                    <a:lnTo>
                      <a:pt x="14373" y="22626"/>
                    </a:lnTo>
                    <a:lnTo>
                      <a:pt x="14913" y="22469"/>
                    </a:lnTo>
                    <a:lnTo>
                      <a:pt x="15454" y="22298"/>
                    </a:lnTo>
                    <a:lnTo>
                      <a:pt x="15966" y="22085"/>
                    </a:lnTo>
                    <a:lnTo>
                      <a:pt x="16479" y="21857"/>
                    </a:lnTo>
                    <a:lnTo>
                      <a:pt x="16977" y="21601"/>
                    </a:lnTo>
                    <a:lnTo>
                      <a:pt x="17460" y="21331"/>
                    </a:lnTo>
                    <a:lnTo>
                      <a:pt x="17930" y="21032"/>
                    </a:lnTo>
                    <a:lnTo>
                      <a:pt x="18371" y="20705"/>
                    </a:lnTo>
                    <a:lnTo>
                      <a:pt x="18812" y="20363"/>
                    </a:lnTo>
                    <a:lnTo>
                      <a:pt x="19225" y="20007"/>
                    </a:lnTo>
                    <a:lnTo>
                      <a:pt x="19623" y="19623"/>
                    </a:lnTo>
                    <a:lnTo>
                      <a:pt x="20008" y="19225"/>
                    </a:lnTo>
                    <a:lnTo>
                      <a:pt x="20363" y="18812"/>
                    </a:lnTo>
                    <a:lnTo>
                      <a:pt x="20705" y="18371"/>
                    </a:lnTo>
                    <a:lnTo>
                      <a:pt x="21032" y="17916"/>
                    </a:lnTo>
                    <a:lnTo>
                      <a:pt x="21331" y="17460"/>
                    </a:lnTo>
                    <a:lnTo>
                      <a:pt x="21601" y="16976"/>
                    </a:lnTo>
                    <a:lnTo>
                      <a:pt x="21857" y="16478"/>
                    </a:lnTo>
                    <a:lnTo>
                      <a:pt x="22085" y="15966"/>
                    </a:lnTo>
                    <a:lnTo>
                      <a:pt x="22299" y="15454"/>
                    </a:lnTo>
                    <a:lnTo>
                      <a:pt x="22469" y="14913"/>
                    </a:lnTo>
                    <a:lnTo>
                      <a:pt x="22626" y="14372"/>
                    </a:lnTo>
                    <a:lnTo>
                      <a:pt x="22754" y="13817"/>
                    </a:lnTo>
                    <a:lnTo>
                      <a:pt x="22854" y="13248"/>
                    </a:lnTo>
                    <a:lnTo>
                      <a:pt x="22939" y="12665"/>
                    </a:lnTo>
                    <a:lnTo>
                      <a:pt x="22982" y="12081"/>
                    </a:lnTo>
                    <a:lnTo>
                      <a:pt x="22996" y="11498"/>
                    </a:lnTo>
                    <a:lnTo>
                      <a:pt x="22982" y="10900"/>
                    </a:lnTo>
                    <a:lnTo>
                      <a:pt x="22939" y="10317"/>
                    </a:lnTo>
                    <a:lnTo>
                      <a:pt x="22854" y="9748"/>
                    </a:lnTo>
                    <a:lnTo>
                      <a:pt x="22754" y="9178"/>
                    </a:lnTo>
                    <a:lnTo>
                      <a:pt x="22626" y="8623"/>
                    </a:lnTo>
                    <a:lnTo>
                      <a:pt x="22469" y="8083"/>
                    </a:lnTo>
                    <a:lnTo>
                      <a:pt x="22299" y="7542"/>
                    </a:lnTo>
                    <a:lnTo>
                      <a:pt x="22085" y="7015"/>
                    </a:lnTo>
                    <a:lnTo>
                      <a:pt x="21857" y="6517"/>
                    </a:lnTo>
                    <a:lnTo>
                      <a:pt x="21601" y="6019"/>
                    </a:lnTo>
                    <a:lnTo>
                      <a:pt x="21331" y="5536"/>
                    </a:lnTo>
                    <a:lnTo>
                      <a:pt x="21032" y="5066"/>
                    </a:lnTo>
                    <a:lnTo>
                      <a:pt x="20705" y="4625"/>
                    </a:lnTo>
                    <a:lnTo>
                      <a:pt x="20363" y="4184"/>
                    </a:lnTo>
                    <a:lnTo>
                      <a:pt x="20008" y="3771"/>
                    </a:lnTo>
                    <a:lnTo>
                      <a:pt x="19623" y="3373"/>
                    </a:lnTo>
                    <a:lnTo>
                      <a:pt x="19225" y="2988"/>
                    </a:lnTo>
                    <a:lnTo>
                      <a:pt x="18812" y="2633"/>
                    </a:lnTo>
                    <a:lnTo>
                      <a:pt x="18371" y="2291"/>
                    </a:lnTo>
                    <a:lnTo>
                      <a:pt x="17930" y="1964"/>
                    </a:lnTo>
                    <a:lnTo>
                      <a:pt x="17460" y="1665"/>
                    </a:lnTo>
                    <a:lnTo>
                      <a:pt x="16977" y="1395"/>
                    </a:lnTo>
                    <a:lnTo>
                      <a:pt x="16479" y="1138"/>
                    </a:lnTo>
                    <a:lnTo>
                      <a:pt x="15966" y="911"/>
                    </a:lnTo>
                    <a:lnTo>
                      <a:pt x="15454" y="697"/>
                    </a:lnTo>
                    <a:lnTo>
                      <a:pt x="14913" y="512"/>
                    </a:lnTo>
                    <a:lnTo>
                      <a:pt x="14373" y="370"/>
                    </a:lnTo>
                    <a:lnTo>
                      <a:pt x="13818" y="242"/>
                    </a:lnTo>
                    <a:lnTo>
                      <a:pt x="13248" y="128"/>
                    </a:lnTo>
                    <a:lnTo>
                      <a:pt x="12679" y="57"/>
                    </a:lnTo>
                    <a:lnTo>
                      <a:pt x="12096" y="14"/>
                    </a:lnTo>
                    <a:lnTo>
                      <a:pt x="114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6"/>
              <p:cNvSpPr/>
              <p:nvPr/>
            </p:nvSpPr>
            <p:spPr>
              <a:xfrm>
                <a:off x="2190134" y="2362006"/>
                <a:ext cx="462294" cy="462294"/>
              </a:xfrm>
              <a:custGeom>
                <a:avLst/>
                <a:gdLst/>
                <a:ahLst/>
                <a:cxnLst/>
                <a:rect l="l" t="t" r="r" b="b"/>
                <a:pathLst>
                  <a:path w="13890" h="13890" extrusionOk="0">
                    <a:moveTo>
                      <a:pt x="6945" y="1"/>
                    </a:moveTo>
                    <a:lnTo>
                      <a:pt x="6589" y="15"/>
                    </a:lnTo>
                    <a:lnTo>
                      <a:pt x="6234" y="29"/>
                    </a:lnTo>
                    <a:lnTo>
                      <a:pt x="5892" y="86"/>
                    </a:lnTo>
                    <a:lnTo>
                      <a:pt x="5551" y="143"/>
                    </a:lnTo>
                    <a:lnTo>
                      <a:pt x="5209" y="214"/>
                    </a:lnTo>
                    <a:lnTo>
                      <a:pt x="4882" y="314"/>
                    </a:lnTo>
                    <a:lnTo>
                      <a:pt x="4554" y="428"/>
                    </a:lnTo>
                    <a:lnTo>
                      <a:pt x="4241" y="541"/>
                    </a:lnTo>
                    <a:lnTo>
                      <a:pt x="3928" y="684"/>
                    </a:lnTo>
                    <a:lnTo>
                      <a:pt x="3630" y="840"/>
                    </a:lnTo>
                    <a:lnTo>
                      <a:pt x="3345" y="1011"/>
                    </a:lnTo>
                    <a:lnTo>
                      <a:pt x="3060" y="1182"/>
                    </a:lnTo>
                    <a:lnTo>
                      <a:pt x="2790" y="1381"/>
                    </a:lnTo>
                    <a:lnTo>
                      <a:pt x="2534" y="1580"/>
                    </a:lnTo>
                    <a:lnTo>
                      <a:pt x="2278" y="1808"/>
                    </a:lnTo>
                    <a:lnTo>
                      <a:pt x="2036" y="2036"/>
                    </a:lnTo>
                    <a:lnTo>
                      <a:pt x="1808" y="2277"/>
                    </a:lnTo>
                    <a:lnTo>
                      <a:pt x="1580" y="2519"/>
                    </a:lnTo>
                    <a:lnTo>
                      <a:pt x="1381" y="2790"/>
                    </a:lnTo>
                    <a:lnTo>
                      <a:pt x="1182" y="3060"/>
                    </a:lnTo>
                    <a:lnTo>
                      <a:pt x="1011" y="3345"/>
                    </a:lnTo>
                    <a:lnTo>
                      <a:pt x="840" y="3629"/>
                    </a:lnTo>
                    <a:lnTo>
                      <a:pt x="684" y="3928"/>
                    </a:lnTo>
                    <a:lnTo>
                      <a:pt x="542" y="4241"/>
                    </a:lnTo>
                    <a:lnTo>
                      <a:pt x="428" y="4554"/>
                    </a:lnTo>
                    <a:lnTo>
                      <a:pt x="314" y="4882"/>
                    </a:lnTo>
                    <a:lnTo>
                      <a:pt x="214" y="5209"/>
                    </a:lnTo>
                    <a:lnTo>
                      <a:pt x="143" y="5550"/>
                    </a:lnTo>
                    <a:lnTo>
                      <a:pt x="86" y="5892"/>
                    </a:lnTo>
                    <a:lnTo>
                      <a:pt x="44" y="6233"/>
                    </a:lnTo>
                    <a:lnTo>
                      <a:pt x="15" y="6589"/>
                    </a:lnTo>
                    <a:lnTo>
                      <a:pt x="1" y="6945"/>
                    </a:lnTo>
                    <a:lnTo>
                      <a:pt x="15" y="7301"/>
                    </a:lnTo>
                    <a:lnTo>
                      <a:pt x="44" y="7656"/>
                    </a:lnTo>
                    <a:lnTo>
                      <a:pt x="86" y="7998"/>
                    </a:lnTo>
                    <a:lnTo>
                      <a:pt x="143" y="8339"/>
                    </a:lnTo>
                    <a:lnTo>
                      <a:pt x="214" y="8681"/>
                    </a:lnTo>
                    <a:lnTo>
                      <a:pt x="314" y="9008"/>
                    </a:lnTo>
                    <a:lnTo>
                      <a:pt x="428" y="9335"/>
                    </a:lnTo>
                    <a:lnTo>
                      <a:pt x="542" y="9649"/>
                    </a:lnTo>
                    <a:lnTo>
                      <a:pt x="684" y="9947"/>
                    </a:lnTo>
                    <a:lnTo>
                      <a:pt x="840" y="10246"/>
                    </a:lnTo>
                    <a:lnTo>
                      <a:pt x="1011" y="10545"/>
                    </a:lnTo>
                    <a:lnTo>
                      <a:pt x="1182" y="10830"/>
                    </a:lnTo>
                    <a:lnTo>
                      <a:pt x="1381" y="11100"/>
                    </a:lnTo>
                    <a:lnTo>
                      <a:pt x="1580" y="11356"/>
                    </a:lnTo>
                    <a:lnTo>
                      <a:pt x="1808" y="11612"/>
                    </a:lnTo>
                    <a:lnTo>
                      <a:pt x="2036" y="11854"/>
                    </a:lnTo>
                    <a:lnTo>
                      <a:pt x="2278" y="12082"/>
                    </a:lnTo>
                    <a:lnTo>
                      <a:pt x="2534" y="12295"/>
                    </a:lnTo>
                    <a:lnTo>
                      <a:pt x="2790" y="12509"/>
                    </a:lnTo>
                    <a:lnTo>
                      <a:pt x="3060" y="12708"/>
                    </a:lnTo>
                    <a:lnTo>
                      <a:pt x="3345" y="12879"/>
                    </a:lnTo>
                    <a:lnTo>
                      <a:pt x="3630" y="13049"/>
                    </a:lnTo>
                    <a:lnTo>
                      <a:pt x="3928" y="13206"/>
                    </a:lnTo>
                    <a:lnTo>
                      <a:pt x="4241" y="13348"/>
                    </a:lnTo>
                    <a:lnTo>
                      <a:pt x="4554" y="13462"/>
                    </a:lnTo>
                    <a:lnTo>
                      <a:pt x="4882" y="13576"/>
                    </a:lnTo>
                    <a:lnTo>
                      <a:pt x="5209" y="13661"/>
                    </a:lnTo>
                    <a:lnTo>
                      <a:pt x="5551" y="13747"/>
                    </a:lnTo>
                    <a:lnTo>
                      <a:pt x="5892" y="13804"/>
                    </a:lnTo>
                    <a:lnTo>
                      <a:pt x="6234" y="13846"/>
                    </a:lnTo>
                    <a:lnTo>
                      <a:pt x="6589" y="13875"/>
                    </a:lnTo>
                    <a:lnTo>
                      <a:pt x="6945" y="13889"/>
                    </a:lnTo>
                    <a:lnTo>
                      <a:pt x="7301" y="13875"/>
                    </a:lnTo>
                    <a:lnTo>
                      <a:pt x="7657" y="13846"/>
                    </a:lnTo>
                    <a:lnTo>
                      <a:pt x="7998" y="13804"/>
                    </a:lnTo>
                    <a:lnTo>
                      <a:pt x="8340" y="13747"/>
                    </a:lnTo>
                    <a:lnTo>
                      <a:pt x="8681" y="13661"/>
                    </a:lnTo>
                    <a:lnTo>
                      <a:pt x="9008" y="13576"/>
                    </a:lnTo>
                    <a:lnTo>
                      <a:pt x="9336" y="13462"/>
                    </a:lnTo>
                    <a:lnTo>
                      <a:pt x="9649" y="13348"/>
                    </a:lnTo>
                    <a:lnTo>
                      <a:pt x="9962" y="13206"/>
                    </a:lnTo>
                    <a:lnTo>
                      <a:pt x="10261" y="13049"/>
                    </a:lnTo>
                    <a:lnTo>
                      <a:pt x="10545" y="12879"/>
                    </a:lnTo>
                    <a:lnTo>
                      <a:pt x="10830" y="12708"/>
                    </a:lnTo>
                    <a:lnTo>
                      <a:pt x="11100" y="12509"/>
                    </a:lnTo>
                    <a:lnTo>
                      <a:pt x="11356" y="12295"/>
                    </a:lnTo>
                    <a:lnTo>
                      <a:pt x="11613" y="12082"/>
                    </a:lnTo>
                    <a:lnTo>
                      <a:pt x="11854" y="11854"/>
                    </a:lnTo>
                    <a:lnTo>
                      <a:pt x="12082" y="11612"/>
                    </a:lnTo>
                    <a:lnTo>
                      <a:pt x="12310" y="11356"/>
                    </a:lnTo>
                    <a:lnTo>
                      <a:pt x="12509" y="11100"/>
                    </a:lnTo>
                    <a:lnTo>
                      <a:pt x="12708" y="10830"/>
                    </a:lnTo>
                    <a:lnTo>
                      <a:pt x="12879" y="10545"/>
                    </a:lnTo>
                    <a:lnTo>
                      <a:pt x="13050" y="10246"/>
                    </a:lnTo>
                    <a:lnTo>
                      <a:pt x="13206" y="9947"/>
                    </a:lnTo>
                    <a:lnTo>
                      <a:pt x="13349" y="9649"/>
                    </a:lnTo>
                    <a:lnTo>
                      <a:pt x="13462" y="9335"/>
                    </a:lnTo>
                    <a:lnTo>
                      <a:pt x="13576" y="9008"/>
                    </a:lnTo>
                    <a:lnTo>
                      <a:pt x="13676" y="8681"/>
                    </a:lnTo>
                    <a:lnTo>
                      <a:pt x="13747" y="8339"/>
                    </a:lnTo>
                    <a:lnTo>
                      <a:pt x="13804" y="7998"/>
                    </a:lnTo>
                    <a:lnTo>
                      <a:pt x="13847" y="7656"/>
                    </a:lnTo>
                    <a:lnTo>
                      <a:pt x="13875" y="7301"/>
                    </a:lnTo>
                    <a:lnTo>
                      <a:pt x="13889" y="6945"/>
                    </a:lnTo>
                    <a:lnTo>
                      <a:pt x="13875" y="6589"/>
                    </a:lnTo>
                    <a:lnTo>
                      <a:pt x="13847" y="6233"/>
                    </a:lnTo>
                    <a:lnTo>
                      <a:pt x="13804" y="5892"/>
                    </a:lnTo>
                    <a:lnTo>
                      <a:pt x="13747" y="5550"/>
                    </a:lnTo>
                    <a:lnTo>
                      <a:pt x="13676" y="5209"/>
                    </a:lnTo>
                    <a:lnTo>
                      <a:pt x="13576" y="4882"/>
                    </a:lnTo>
                    <a:lnTo>
                      <a:pt x="13462" y="4554"/>
                    </a:lnTo>
                    <a:lnTo>
                      <a:pt x="13349" y="4241"/>
                    </a:lnTo>
                    <a:lnTo>
                      <a:pt x="13206" y="3928"/>
                    </a:lnTo>
                    <a:lnTo>
                      <a:pt x="13050" y="3629"/>
                    </a:lnTo>
                    <a:lnTo>
                      <a:pt x="12879" y="3345"/>
                    </a:lnTo>
                    <a:lnTo>
                      <a:pt x="12708" y="3060"/>
                    </a:lnTo>
                    <a:lnTo>
                      <a:pt x="12509" y="2790"/>
                    </a:lnTo>
                    <a:lnTo>
                      <a:pt x="12310" y="2519"/>
                    </a:lnTo>
                    <a:lnTo>
                      <a:pt x="12082" y="2277"/>
                    </a:lnTo>
                    <a:lnTo>
                      <a:pt x="11854" y="2036"/>
                    </a:lnTo>
                    <a:lnTo>
                      <a:pt x="11613" y="1808"/>
                    </a:lnTo>
                    <a:lnTo>
                      <a:pt x="11356" y="1580"/>
                    </a:lnTo>
                    <a:lnTo>
                      <a:pt x="11100" y="1381"/>
                    </a:lnTo>
                    <a:lnTo>
                      <a:pt x="10830" y="1182"/>
                    </a:lnTo>
                    <a:lnTo>
                      <a:pt x="10545" y="1011"/>
                    </a:lnTo>
                    <a:lnTo>
                      <a:pt x="10261" y="840"/>
                    </a:lnTo>
                    <a:lnTo>
                      <a:pt x="9962" y="684"/>
                    </a:lnTo>
                    <a:lnTo>
                      <a:pt x="9649" y="541"/>
                    </a:lnTo>
                    <a:lnTo>
                      <a:pt x="9336" y="428"/>
                    </a:lnTo>
                    <a:lnTo>
                      <a:pt x="9008" y="314"/>
                    </a:lnTo>
                    <a:lnTo>
                      <a:pt x="8681" y="214"/>
                    </a:lnTo>
                    <a:lnTo>
                      <a:pt x="8340" y="143"/>
                    </a:lnTo>
                    <a:lnTo>
                      <a:pt x="7998" y="86"/>
                    </a:lnTo>
                    <a:lnTo>
                      <a:pt x="7657" y="29"/>
                    </a:lnTo>
                    <a:lnTo>
                      <a:pt x="7301" y="15"/>
                    </a:lnTo>
                    <a:lnTo>
                      <a:pt x="6945" y="1"/>
                    </a:lnTo>
                    <a:close/>
                  </a:path>
                </a:pathLst>
              </a:custGeom>
              <a:solidFill>
                <a:srgbClr val="2119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6"/>
              <p:cNvSpPr/>
              <p:nvPr/>
            </p:nvSpPr>
            <p:spPr>
              <a:xfrm>
                <a:off x="2282027" y="2416489"/>
                <a:ext cx="101378" cy="101378"/>
              </a:xfrm>
              <a:custGeom>
                <a:avLst/>
                <a:gdLst/>
                <a:ahLst/>
                <a:cxnLst/>
                <a:rect l="l" t="t" r="r" b="b"/>
                <a:pathLst>
                  <a:path w="3046" h="3046" extrusionOk="0">
                    <a:moveTo>
                      <a:pt x="1367" y="0"/>
                    </a:moveTo>
                    <a:lnTo>
                      <a:pt x="1210" y="29"/>
                    </a:lnTo>
                    <a:lnTo>
                      <a:pt x="1068" y="71"/>
                    </a:lnTo>
                    <a:lnTo>
                      <a:pt x="925" y="114"/>
                    </a:lnTo>
                    <a:lnTo>
                      <a:pt x="797" y="185"/>
                    </a:lnTo>
                    <a:lnTo>
                      <a:pt x="669" y="256"/>
                    </a:lnTo>
                    <a:lnTo>
                      <a:pt x="555" y="342"/>
                    </a:lnTo>
                    <a:lnTo>
                      <a:pt x="442" y="441"/>
                    </a:lnTo>
                    <a:lnTo>
                      <a:pt x="342" y="555"/>
                    </a:lnTo>
                    <a:lnTo>
                      <a:pt x="257" y="669"/>
                    </a:lnTo>
                    <a:lnTo>
                      <a:pt x="185" y="797"/>
                    </a:lnTo>
                    <a:lnTo>
                      <a:pt x="114" y="925"/>
                    </a:lnTo>
                    <a:lnTo>
                      <a:pt x="57" y="1067"/>
                    </a:lnTo>
                    <a:lnTo>
                      <a:pt x="29" y="1210"/>
                    </a:lnTo>
                    <a:lnTo>
                      <a:pt x="1" y="1366"/>
                    </a:lnTo>
                    <a:lnTo>
                      <a:pt x="1" y="1523"/>
                    </a:lnTo>
                    <a:lnTo>
                      <a:pt x="1" y="1679"/>
                    </a:lnTo>
                    <a:lnTo>
                      <a:pt x="29" y="1836"/>
                    </a:lnTo>
                    <a:lnTo>
                      <a:pt x="57" y="1978"/>
                    </a:lnTo>
                    <a:lnTo>
                      <a:pt x="114" y="2120"/>
                    </a:lnTo>
                    <a:lnTo>
                      <a:pt x="185" y="2248"/>
                    </a:lnTo>
                    <a:lnTo>
                      <a:pt x="257" y="2376"/>
                    </a:lnTo>
                    <a:lnTo>
                      <a:pt x="342" y="2490"/>
                    </a:lnTo>
                    <a:lnTo>
                      <a:pt x="442" y="2604"/>
                    </a:lnTo>
                    <a:lnTo>
                      <a:pt x="555" y="2704"/>
                    </a:lnTo>
                    <a:lnTo>
                      <a:pt x="669" y="2789"/>
                    </a:lnTo>
                    <a:lnTo>
                      <a:pt x="797" y="2860"/>
                    </a:lnTo>
                    <a:lnTo>
                      <a:pt x="925" y="2931"/>
                    </a:lnTo>
                    <a:lnTo>
                      <a:pt x="1068" y="2974"/>
                    </a:lnTo>
                    <a:lnTo>
                      <a:pt x="1210" y="3017"/>
                    </a:lnTo>
                    <a:lnTo>
                      <a:pt x="1367" y="3045"/>
                    </a:lnTo>
                    <a:lnTo>
                      <a:pt x="1680" y="3045"/>
                    </a:lnTo>
                    <a:lnTo>
                      <a:pt x="1822" y="3017"/>
                    </a:lnTo>
                    <a:lnTo>
                      <a:pt x="1978" y="2974"/>
                    </a:lnTo>
                    <a:lnTo>
                      <a:pt x="2121" y="2931"/>
                    </a:lnTo>
                    <a:lnTo>
                      <a:pt x="2249" y="2860"/>
                    </a:lnTo>
                    <a:lnTo>
                      <a:pt x="2377" y="2789"/>
                    </a:lnTo>
                    <a:lnTo>
                      <a:pt x="2491" y="2704"/>
                    </a:lnTo>
                    <a:lnTo>
                      <a:pt x="2605" y="2604"/>
                    </a:lnTo>
                    <a:lnTo>
                      <a:pt x="2704" y="2490"/>
                    </a:lnTo>
                    <a:lnTo>
                      <a:pt x="2790" y="2376"/>
                    </a:lnTo>
                    <a:lnTo>
                      <a:pt x="2861" y="2248"/>
                    </a:lnTo>
                    <a:lnTo>
                      <a:pt x="2932" y="2120"/>
                    </a:lnTo>
                    <a:lnTo>
                      <a:pt x="2975" y="1978"/>
                    </a:lnTo>
                    <a:lnTo>
                      <a:pt x="3017" y="1836"/>
                    </a:lnTo>
                    <a:lnTo>
                      <a:pt x="3046" y="1679"/>
                    </a:lnTo>
                    <a:lnTo>
                      <a:pt x="3046" y="1523"/>
                    </a:lnTo>
                    <a:lnTo>
                      <a:pt x="3046" y="1366"/>
                    </a:lnTo>
                    <a:lnTo>
                      <a:pt x="3017" y="1210"/>
                    </a:lnTo>
                    <a:lnTo>
                      <a:pt x="2975" y="1067"/>
                    </a:lnTo>
                    <a:lnTo>
                      <a:pt x="2932" y="925"/>
                    </a:lnTo>
                    <a:lnTo>
                      <a:pt x="2861" y="797"/>
                    </a:lnTo>
                    <a:lnTo>
                      <a:pt x="2790" y="669"/>
                    </a:lnTo>
                    <a:lnTo>
                      <a:pt x="2704" y="555"/>
                    </a:lnTo>
                    <a:lnTo>
                      <a:pt x="2605" y="441"/>
                    </a:lnTo>
                    <a:lnTo>
                      <a:pt x="2491" y="342"/>
                    </a:lnTo>
                    <a:lnTo>
                      <a:pt x="2377" y="256"/>
                    </a:lnTo>
                    <a:lnTo>
                      <a:pt x="2249" y="185"/>
                    </a:lnTo>
                    <a:lnTo>
                      <a:pt x="2121" y="114"/>
                    </a:lnTo>
                    <a:lnTo>
                      <a:pt x="1978" y="71"/>
                    </a:lnTo>
                    <a:lnTo>
                      <a:pt x="1822" y="29"/>
                    </a:lnTo>
                    <a:lnTo>
                      <a:pt x="16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6"/>
              <p:cNvSpPr/>
              <p:nvPr/>
            </p:nvSpPr>
            <p:spPr>
              <a:xfrm>
                <a:off x="1657350" y="1114550"/>
                <a:ext cx="484527" cy="1381523"/>
              </a:xfrm>
              <a:custGeom>
                <a:avLst/>
                <a:gdLst/>
                <a:ahLst/>
                <a:cxnLst/>
                <a:rect l="l" t="t" r="r" b="b"/>
                <a:pathLst>
                  <a:path w="14558" h="41509" extrusionOk="0">
                    <a:moveTo>
                      <a:pt x="4525" y="0"/>
                    </a:moveTo>
                    <a:lnTo>
                      <a:pt x="4283" y="28"/>
                    </a:lnTo>
                    <a:lnTo>
                      <a:pt x="4042" y="57"/>
                    </a:lnTo>
                    <a:lnTo>
                      <a:pt x="3800" y="100"/>
                    </a:lnTo>
                    <a:lnTo>
                      <a:pt x="3558" y="157"/>
                    </a:lnTo>
                    <a:lnTo>
                      <a:pt x="3330" y="228"/>
                    </a:lnTo>
                    <a:lnTo>
                      <a:pt x="3102" y="299"/>
                    </a:lnTo>
                    <a:lnTo>
                      <a:pt x="2875" y="384"/>
                    </a:lnTo>
                    <a:lnTo>
                      <a:pt x="2661" y="484"/>
                    </a:lnTo>
                    <a:lnTo>
                      <a:pt x="2462" y="598"/>
                    </a:lnTo>
                    <a:lnTo>
                      <a:pt x="2263" y="711"/>
                    </a:lnTo>
                    <a:lnTo>
                      <a:pt x="2064" y="840"/>
                    </a:lnTo>
                    <a:lnTo>
                      <a:pt x="1879" y="982"/>
                    </a:lnTo>
                    <a:lnTo>
                      <a:pt x="1694" y="1124"/>
                    </a:lnTo>
                    <a:lnTo>
                      <a:pt x="1523" y="1281"/>
                    </a:lnTo>
                    <a:lnTo>
                      <a:pt x="1366" y="1437"/>
                    </a:lnTo>
                    <a:lnTo>
                      <a:pt x="1210" y="1608"/>
                    </a:lnTo>
                    <a:lnTo>
                      <a:pt x="1053" y="1779"/>
                    </a:lnTo>
                    <a:lnTo>
                      <a:pt x="911" y="1964"/>
                    </a:lnTo>
                    <a:lnTo>
                      <a:pt x="783" y="2149"/>
                    </a:lnTo>
                    <a:lnTo>
                      <a:pt x="669" y="2348"/>
                    </a:lnTo>
                    <a:lnTo>
                      <a:pt x="555" y="2547"/>
                    </a:lnTo>
                    <a:lnTo>
                      <a:pt x="456" y="2761"/>
                    </a:lnTo>
                    <a:lnTo>
                      <a:pt x="356" y="2960"/>
                    </a:lnTo>
                    <a:lnTo>
                      <a:pt x="271" y="3188"/>
                    </a:lnTo>
                    <a:lnTo>
                      <a:pt x="199" y="3401"/>
                    </a:lnTo>
                    <a:lnTo>
                      <a:pt x="143" y="3629"/>
                    </a:lnTo>
                    <a:lnTo>
                      <a:pt x="86" y="3856"/>
                    </a:lnTo>
                    <a:lnTo>
                      <a:pt x="43" y="4084"/>
                    </a:lnTo>
                    <a:lnTo>
                      <a:pt x="15" y="4312"/>
                    </a:lnTo>
                    <a:lnTo>
                      <a:pt x="0" y="4554"/>
                    </a:lnTo>
                    <a:lnTo>
                      <a:pt x="0" y="4795"/>
                    </a:lnTo>
                    <a:lnTo>
                      <a:pt x="0" y="5037"/>
                    </a:lnTo>
                    <a:lnTo>
                      <a:pt x="15" y="5279"/>
                    </a:lnTo>
                    <a:lnTo>
                      <a:pt x="57" y="5521"/>
                    </a:lnTo>
                    <a:lnTo>
                      <a:pt x="5052" y="37467"/>
                    </a:lnTo>
                    <a:lnTo>
                      <a:pt x="5109" y="37709"/>
                    </a:lnTo>
                    <a:lnTo>
                      <a:pt x="5152" y="37951"/>
                    </a:lnTo>
                    <a:lnTo>
                      <a:pt x="5223" y="38179"/>
                    </a:lnTo>
                    <a:lnTo>
                      <a:pt x="5308" y="38407"/>
                    </a:lnTo>
                    <a:lnTo>
                      <a:pt x="5393" y="38620"/>
                    </a:lnTo>
                    <a:lnTo>
                      <a:pt x="5493" y="38833"/>
                    </a:lnTo>
                    <a:lnTo>
                      <a:pt x="5607" y="39047"/>
                    </a:lnTo>
                    <a:lnTo>
                      <a:pt x="5721" y="39246"/>
                    </a:lnTo>
                    <a:lnTo>
                      <a:pt x="5849" y="39431"/>
                    </a:lnTo>
                    <a:lnTo>
                      <a:pt x="5977" y="39630"/>
                    </a:lnTo>
                    <a:lnTo>
                      <a:pt x="6133" y="39801"/>
                    </a:lnTo>
                    <a:lnTo>
                      <a:pt x="6276" y="39972"/>
                    </a:lnTo>
                    <a:lnTo>
                      <a:pt x="6446" y="40143"/>
                    </a:lnTo>
                    <a:lnTo>
                      <a:pt x="6603" y="40299"/>
                    </a:lnTo>
                    <a:lnTo>
                      <a:pt x="6788" y="40441"/>
                    </a:lnTo>
                    <a:lnTo>
                      <a:pt x="6973" y="40584"/>
                    </a:lnTo>
                    <a:lnTo>
                      <a:pt x="7158" y="40712"/>
                    </a:lnTo>
                    <a:lnTo>
                      <a:pt x="7357" y="40840"/>
                    </a:lnTo>
                    <a:lnTo>
                      <a:pt x="7556" y="40954"/>
                    </a:lnTo>
                    <a:lnTo>
                      <a:pt x="7756" y="41053"/>
                    </a:lnTo>
                    <a:lnTo>
                      <a:pt x="7969" y="41153"/>
                    </a:lnTo>
                    <a:lnTo>
                      <a:pt x="8182" y="41224"/>
                    </a:lnTo>
                    <a:lnTo>
                      <a:pt x="8410" y="41295"/>
                    </a:lnTo>
                    <a:lnTo>
                      <a:pt x="8624" y="41366"/>
                    </a:lnTo>
                    <a:lnTo>
                      <a:pt x="8851" y="41409"/>
                    </a:lnTo>
                    <a:lnTo>
                      <a:pt x="9093" y="41452"/>
                    </a:lnTo>
                    <a:lnTo>
                      <a:pt x="9321" y="41480"/>
                    </a:lnTo>
                    <a:lnTo>
                      <a:pt x="9563" y="41509"/>
                    </a:lnTo>
                    <a:lnTo>
                      <a:pt x="9790" y="41509"/>
                    </a:lnTo>
                    <a:lnTo>
                      <a:pt x="10032" y="41494"/>
                    </a:lnTo>
                    <a:lnTo>
                      <a:pt x="10274" y="41480"/>
                    </a:lnTo>
                    <a:lnTo>
                      <a:pt x="10516" y="41452"/>
                    </a:lnTo>
                    <a:lnTo>
                      <a:pt x="10758" y="41409"/>
                    </a:lnTo>
                    <a:lnTo>
                      <a:pt x="11000" y="41352"/>
                    </a:lnTo>
                    <a:lnTo>
                      <a:pt x="11228" y="41281"/>
                    </a:lnTo>
                    <a:lnTo>
                      <a:pt x="11455" y="41210"/>
                    </a:lnTo>
                    <a:lnTo>
                      <a:pt x="11669" y="41110"/>
                    </a:lnTo>
                    <a:lnTo>
                      <a:pt x="11882" y="41011"/>
                    </a:lnTo>
                    <a:lnTo>
                      <a:pt x="12096" y="40911"/>
                    </a:lnTo>
                    <a:lnTo>
                      <a:pt x="12295" y="40783"/>
                    </a:lnTo>
                    <a:lnTo>
                      <a:pt x="12494" y="40669"/>
                    </a:lnTo>
                    <a:lnTo>
                      <a:pt x="12679" y="40527"/>
                    </a:lnTo>
                    <a:lnTo>
                      <a:pt x="12850" y="40385"/>
                    </a:lnTo>
                    <a:lnTo>
                      <a:pt x="13035" y="40228"/>
                    </a:lnTo>
                    <a:lnTo>
                      <a:pt x="13191" y="40071"/>
                    </a:lnTo>
                    <a:lnTo>
                      <a:pt x="13348" y="39901"/>
                    </a:lnTo>
                    <a:lnTo>
                      <a:pt x="13504" y="39716"/>
                    </a:lnTo>
                    <a:lnTo>
                      <a:pt x="13633" y="39545"/>
                    </a:lnTo>
                    <a:lnTo>
                      <a:pt x="13775" y="39346"/>
                    </a:lnTo>
                    <a:lnTo>
                      <a:pt x="13889" y="39161"/>
                    </a:lnTo>
                    <a:lnTo>
                      <a:pt x="14002" y="38962"/>
                    </a:lnTo>
                    <a:lnTo>
                      <a:pt x="14102" y="38748"/>
                    </a:lnTo>
                    <a:lnTo>
                      <a:pt x="14202" y="38535"/>
                    </a:lnTo>
                    <a:lnTo>
                      <a:pt x="14287" y="38321"/>
                    </a:lnTo>
                    <a:lnTo>
                      <a:pt x="14358" y="38108"/>
                    </a:lnTo>
                    <a:lnTo>
                      <a:pt x="14415" y="37880"/>
                    </a:lnTo>
                    <a:lnTo>
                      <a:pt x="14472" y="37652"/>
                    </a:lnTo>
                    <a:lnTo>
                      <a:pt x="14515" y="37425"/>
                    </a:lnTo>
                    <a:lnTo>
                      <a:pt x="14543" y="37183"/>
                    </a:lnTo>
                    <a:lnTo>
                      <a:pt x="14557" y="36955"/>
                    </a:lnTo>
                    <a:lnTo>
                      <a:pt x="14557" y="36713"/>
                    </a:lnTo>
                    <a:lnTo>
                      <a:pt x="14557" y="36471"/>
                    </a:lnTo>
                    <a:lnTo>
                      <a:pt x="14529" y="36229"/>
                    </a:lnTo>
                    <a:lnTo>
                      <a:pt x="14501" y="35988"/>
                    </a:lnTo>
                    <a:lnTo>
                      <a:pt x="9492" y="4041"/>
                    </a:lnTo>
                    <a:lnTo>
                      <a:pt x="9449" y="3799"/>
                    </a:lnTo>
                    <a:lnTo>
                      <a:pt x="9392" y="3557"/>
                    </a:lnTo>
                    <a:lnTo>
                      <a:pt x="9335" y="3330"/>
                    </a:lnTo>
                    <a:lnTo>
                      <a:pt x="9250" y="3102"/>
                    </a:lnTo>
                    <a:lnTo>
                      <a:pt x="9164" y="2889"/>
                    </a:lnTo>
                    <a:lnTo>
                      <a:pt x="9065" y="2675"/>
                    </a:lnTo>
                    <a:lnTo>
                      <a:pt x="8951" y="2462"/>
                    </a:lnTo>
                    <a:lnTo>
                      <a:pt x="8837" y="2263"/>
                    </a:lnTo>
                    <a:lnTo>
                      <a:pt x="8709" y="2063"/>
                    </a:lnTo>
                    <a:lnTo>
                      <a:pt x="8567" y="1878"/>
                    </a:lnTo>
                    <a:lnTo>
                      <a:pt x="8424" y="1708"/>
                    </a:lnTo>
                    <a:lnTo>
                      <a:pt x="8268" y="1523"/>
                    </a:lnTo>
                    <a:lnTo>
                      <a:pt x="8111" y="1366"/>
                    </a:lnTo>
                    <a:lnTo>
                      <a:pt x="7941" y="1210"/>
                    </a:lnTo>
                    <a:lnTo>
                      <a:pt x="7770" y="1053"/>
                    </a:lnTo>
                    <a:lnTo>
                      <a:pt x="7585" y="925"/>
                    </a:lnTo>
                    <a:lnTo>
                      <a:pt x="7400" y="783"/>
                    </a:lnTo>
                    <a:lnTo>
                      <a:pt x="7201" y="669"/>
                    </a:lnTo>
                    <a:lnTo>
                      <a:pt x="7001" y="555"/>
                    </a:lnTo>
                    <a:lnTo>
                      <a:pt x="6802" y="455"/>
                    </a:lnTo>
                    <a:lnTo>
                      <a:pt x="6589" y="356"/>
                    </a:lnTo>
                    <a:lnTo>
                      <a:pt x="6375" y="270"/>
                    </a:lnTo>
                    <a:lnTo>
                      <a:pt x="6148" y="199"/>
                    </a:lnTo>
                    <a:lnTo>
                      <a:pt x="5920" y="142"/>
                    </a:lnTo>
                    <a:lnTo>
                      <a:pt x="5692" y="85"/>
                    </a:lnTo>
                    <a:lnTo>
                      <a:pt x="5465" y="43"/>
                    </a:lnTo>
                    <a:lnTo>
                      <a:pt x="5237" y="14"/>
                    </a:lnTo>
                    <a:lnTo>
                      <a:pt x="499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6"/>
              <p:cNvSpPr/>
              <p:nvPr/>
            </p:nvSpPr>
            <p:spPr>
              <a:xfrm>
                <a:off x="2076009" y="1114550"/>
                <a:ext cx="477903" cy="1197771"/>
              </a:xfrm>
              <a:custGeom>
                <a:avLst/>
                <a:gdLst/>
                <a:ahLst/>
                <a:cxnLst/>
                <a:rect l="l" t="t" r="r" b="b"/>
                <a:pathLst>
                  <a:path w="14359" h="35988" extrusionOk="0">
                    <a:moveTo>
                      <a:pt x="9463" y="0"/>
                    </a:moveTo>
                    <a:lnTo>
                      <a:pt x="9236" y="14"/>
                    </a:lnTo>
                    <a:lnTo>
                      <a:pt x="8994" y="28"/>
                    </a:lnTo>
                    <a:lnTo>
                      <a:pt x="8766" y="71"/>
                    </a:lnTo>
                    <a:lnTo>
                      <a:pt x="8538" y="114"/>
                    </a:lnTo>
                    <a:lnTo>
                      <a:pt x="8311" y="171"/>
                    </a:lnTo>
                    <a:lnTo>
                      <a:pt x="8083" y="242"/>
                    </a:lnTo>
                    <a:lnTo>
                      <a:pt x="7870" y="313"/>
                    </a:lnTo>
                    <a:lnTo>
                      <a:pt x="7656" y="398"/>
                    </a:lnTo>
                    <a:lnTo>
                      <a:pt x="7443" y="498"/>
                    </a:lnTo>
                    <a:lnTo>
                      <a:pt x="7244" y="612"/>
                    </a:lnTo>
                    <a:lnTo>
                      <a:pt x="7044" y="726"/>
                    </a:lnTo>
                    <a:lnTo>
                      <a:pt x="6859" y="854"/>
                    </a:lnTo>
                    <a:lnTo>
                      <a:pt x="6674" y="996"/>
                    </a:lnTo>
                    <a:lnTo>
                      <a:pt x="6489" y="1138"/>
                    </a:lnTo>
                    <a:lnTo>
                      <a:pt x="6319" y="1281"/>
                    </a:lnTo>
                    <a:lnTo>
                      <a:pt x="6148" y="1451"/>
                    </a:lnTo>
                    <a:lnTo>
                      <a:pt x="5991" y="1622"/>
                    </a:lnTo>
                    <a:lnTo>
                      <a:pt x="5849" y="1793"/>
                    </a:lnTo>
                    <a:lnTo>
                      <a:pt x="5707" y="1978"/>
                    </a:lnTo>
                    <a:lnTo>
                      <a:pt x="5564" y="2163"/>
                    </a:lnTo>
                    <a:lnTo>
                      <a:pt x="5451" y="2362"/>
                    </a:lnTo>
                    <a:lnTo>
                      <a:pt x="5337" y="2576"/>
                    </a:lnTo>
                    <a:lnTo>
                      <a:pt x="5223" y="2789"/>
                    </a:lnTo>
                    <a:lnTo>
                      <a:pt x="5137" y="3003"/>
                    </a:lnTo>
                    <a:lnTo>
                      <a:pt x="5052" y="3230"/>
                    </a:lnTo>
                    <a:lnTo>
                      <a:pt x="4981" y="3458"/>
                    </a:lnTo>
                    <a:lnTo>
                      <a:pt x="4924" y="3686"/>
                    </a:lnTo>
                    <a:lnTo>
                      <a:pt x="4867" y="3927"/>
                    </a:lnTo>
                    <a:lnTo>
                      <a:pt x="72" y="30352"/>
                    </a:lnTo>
                    <a:lnTo>
                      <a:pt x="43" y="30594"/>
                    </a:lnTo>
                    <a:lnTo>
                      <a:pt x="15" y="30836"/>
                    </a:lnTo>
                    <a:lnTo>
                      <a:pt x="1" y="31078"/>
                    </a:lnTo>
                    <a:lnTo>
                      <a:pt x="1" y="31320"/>
                    </a:lnTo>
                    <a:lnTo>
                      <a:pt x="15" y="31548"/>
                    </a:lnTo>
                    <a:lnTo>
                      <a:pt x="29" y="31790"/>
                    </a:lnTo>
                    <a:lnTo>
                      <a:pt x="72" y="32017"/>
                    </a:lnTo>
                    <a:lnTo>
                      <a:pt x="114" y="32245"/>
                    </a:lnTo>
                    <a:lnTo>
                      <a:pt x="171" y="32473"/>
                    </a:lnTo>
                    <a:lnTo>
                      <a:pt x="242" y="32700"/>
                    </a:lnTo>
                    <a:lnTo>
                      <a:pt x="314" y="32914"/>
                    </a:lnTo>
                    <a:lnTo>
                      <a:pt x="413" y="33127"/>
                    </a:lnTo>
                    <a:lnTo>
                      <a:pt x="499" y="33341"/>
                    </a:lnTo>
                    <a:lnTo>
                      <a:pt x="612" y="33540"/>
                    </a:lnTo>
                    <a:lnTo>
                      <a:pt x="726" y="33739"/>
                    </a:lnTo>
                    <a:lnTo>
                      <a:pt x="854" y="33924"/>
                    </a:lnTo>
                    <a:lnTo>
                      <a:pt x="997" y="34109"/>
                    </a:lnTo>
                    <a:lnTo>
                      <a:pt x="1139" y="34294"/>
                    </a:lnTo>
                    <a:lnTo>
                      <a:pt x="1295" y="34465"/>
                    </a:lnTo>
                    <a:lnTo>
                      <a:pt x="1452" y="34636"/>
                    </a:lnTo>
                    <a:lnTo>
                      <a:pt x="1623" y="34792"/>
                    </a:lnTo>
                    <a:lnTo>
                      <a:pt x="1793" y="34934"/>
                    </a:lnTo>
                    <a:lnTo>
                      <a:pt x="1978" y="35077"/>
                    </a:lnTo>
                    <a:lnTo>
                      <a:pt x="2163" y="35219"/>
                    </a:lnTo>
                    <a:lnTo>
                      <a:pt x="2363" y="35333"/>
                    </a:lnTo>
                    <a:lnTo>
                      <a:pt x="2576" y="35447"/>
                    </a:lnTo>
                    <a:lnTo>
                      <a:pt x="2790" y="35561"/>
                    </a:lnTo>
                    <a:lnTo>
                      <a:pt x="3003" y="35646"/>
                    </a:lnTo>
                    <a:lnTo>
                      <a:pt x="3231" y="35731"/>
                    </a:lnTo>
                    <a:lnTo>
                      <a:pt x="3458" y="35803"/>
                    </a:lnTo>
                    <a:lnTo>
                      <a:pt x="3686" y="35859"/>
                    </a:lnTo>
                    <a:lnTo>
                      <a:pt x="3928" y="35916"/>
                    </a:lnTo>
                    <a:lnTo>
                      <a:pt x="4170" y="35959"/>
                    </a:lnTo>
                    <a:lnTo>
                      <a:pt x="4412" y="35973"/>
                    </a:lnTo>
                    <a:lnTo>
                      <a:pt x="4654" y="35988"/>
                    </a:lnTo>
                    <a:lnTo>
                      <a:pt x="4896" y="35988"/>
                    </a:lnTo>
                    <a:lnTo>
                      <a:pt x="5137" y="35973"/>
                    </a:lnTo>
                    <a:lnTo>
                      <a:pt x="5365" y="35959"/>
                    </a:lnTo>
                    <a:lnTo>
                      <a:pt x="5593" y="35916"/>
                    </a:lnTo>
                    <a:lnTo>
                      <a:pt x="5821" y="35874"/>
                    </a:lnTo>
                    <a:lnTo>
                      <a:pt x="6048" y="35817"/>
                    </a:lnTo>
                    <a:lnTo>
                      <a:pt x="6276" y="35746"/>
                    </a:lnTo>
                    <a:lnTo>
                      <a:pt x="6489" y="35674"/>
                    </a:lnTo>
                    <a:lnTo>
                      <a:pt x="6703" y="35589"/>
                    </a:lnTo>
                    <a:lnTo>
                      <a:pt x="6916" y="35489"/>
                    </a:lnTo>
                    <a:lnTo>
                      <a:pt x="7115" y="35376"/>
                    </a:lnTo>
                    <a:lnTo>
                      <a:pt x="7315" y="35262"/>
                    </a:lnTo>
                    <a:lnTo>
                      <a:pt x="7514" y="35134"/>
                    </a:lnTo>
                    <a:lnTo>
                      <a:pt x="7699" y="35006"/>
                    </a:lnTo>
                    <a:lnTo>
                      <a:pt x="7870" y="34849"/>
                    </a:lnTo>
                    <a:lnTo>
                      <a:pt x="8040" y="34707"/>
                    </a:lnTo>
                    <a:lnTo>
                      <a:pt x="8211" y="34536"/>
                    </a:lnTo>
                    <a:lnTo>
                      <a:pt x="8368" y="34380"/>
                    </a:lnTo>
                    <a:lnTo>
                      <a:pt x="8524" y="34195"/>
                    </a:lnTo>
                    <a:lnTo>
                      <a:pt x="8652" y="34010"/>
                    </a:lnTo>
                    <a:lnTo>
                      <a:pt x="8795" y="33825"/>
                    </a:lnTo>
                    <a:lnTo>
                      <a:pt x="8908" y="33625"/>
                    </a:lnTo>
                    <a:lnTo>
                      <a:pt x="9022" y="33412"/>
                    </a:lnTo>
                    <a:lnTo>
                      <a:pt x="9136" y="33213"/>
                    </a:lnTo>
                    <a:lnTo>
                      <a:pt x="9221" y="32985"/>
                    </a:lnTo>
                    <a:lnTo>
                      <a:pt x="9307" y="32772"/>
                    </a:lnTo>
                    <a:lnTo>
                      <a:pt x="9378" y="32530"/>
                    </a:lnTo>
                    <a:lnTo>
                      <a:pt x="9449" y="32302"/>
                    </a:lnTo>
                    <a:lnTo>
                      <a:pt x="9492" y="32060"/>
                    </a:lnTo>
                    <a:lnTo>
                      <a:pt x="14287" y="5635"/>
                    </a:lnTo>
                    <a:lnTo>
                      <a:pt x="14330" y="5393"/>
                    </a:lnTo>
                    <a:lnTo>
                      <a:pt x="14344" y="5151"/>
                    </a:lnTo>
                    <a:lnTo>
                      <a:pt x="14358" y="4909"/>
                    </a:lnTo>
                    <a:lnTo>
                      <a:pt x="14358" y="4667"/>
                    </a:lnTo>
                    <a:lnTo>
                      <a:pt x="14344" y="4440"/>
                    </a:lnTo>
                    <a:lnTo>
                      <a:pt x="14330" y="4198"/>
                    </a:lnTo>
                    <a:lnTo>
                      <a:pt x="14287" y="3970"/>
                    </a:lnTo>
                    <a:lnTo>
                      <a:pt x="14245" y="3742"/>
                    </a:lnTo>
                    <a:lnTo>
                      <a:pt x="14188" y="3515"/>
                    </a:lnTo>
                    <a:lnTo>
                      <a:pt x="14117" y="3287"/>
                    </a:lnTo>
                    <a:lnTo>
                      <a:pt x="14045" y="3074"/>
                    </a:lnTo>
                    <a:lnTo>
                      <a:pt x="13960" y="2860"/>
                    </a:lnTo>
                    <a:lnTo>
                      <a:pt x="13860" y="2647"/>
                    </a:lnTo>
                    <a:lnTo>
                      <a:pt x="13747" y="2448"/>
                    </a:lnTo>
                    <a:lnTo>
                      <a:pt x="13633" y="2248"/>
                    </a:lnTo>
                    <a:lnTo>
                      <a:pt x="13505" y="2063"/>
                    </a:lnTo>
                    <a:lnTo>
                      <a:pt x="13377" y="1878"/>
                    </a:lnTo>
                    <a:lnTo>
                      <a:pt x="13220" y="1693"/>
                    </a:lnTo>
                    <a:lnTo>
                      <a:pt x="13078" y="1523"/>
                    </a:lnTo>
                    <a:lnTo>
                      <a:pt x="12907" y="1352"/>
                    </a:lnTo>
                    <a:lnTo>
                      <a:pt x="12736" y="1195"/>
                    </a:lnTo>
                    <a:lnTo>
                      <a:pt x="12566" y="1053"/>
                    </a:lnTo>
                    <a:lnTo>
                      <a:pt x="12381" y="911"/>
                    </a:lnTo>
                    <a:lnTo>
                      <a:pt x="12196" y="783"/>
                    </a:lnTo>
                    <a:lnTo>
                      <a:pt x="11996" y="655"/>
                    </a:lnTo>
                    <a:lnTo>
                      <a:pt x="11783" y="541"/>
                    </a:lnTo>
                    <a:lnTo>
                      <a:pt x="11584" y="441"/>
                    </a:lnTo>
                    <a:lnTo>
                      <a:pt x="11356" y="342"/>
                    </a:lnTo>
                    <a:lnTo>
                      <a:pt x="11128" y="256"/>
                    </a:lnTo>
                    <a:lnTo>
                      <a:pt x="10901" y="185"/>
                    </a:lnTo>
                    <a:lnTo>
                      <a:pt x="10673" y="128"/>
                    </a:lnTo>
                    <a:lnTo>
                      <a:pt x="10431" y="71"/>
                    </a:lnTo>
                    <a:lnTo>
                      <a:pt x="10189" y="43"/>
                    </a:lnTo>
                    <a:lnTo>
                      <a:pt x="9947" y="14"/>
                    </a:lnTo>
                    <a:lnTo>
                      <a:pt x="97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6"/>
              <p:cNvSpPr/>
              <p:nvPr/>
            </p:nvSpPr>
            <p:spPr>
              <a:xfrm>
                <a:off x="1734998" y="2217094"/>
                <a:ext cx="575954" cy="703792"/>
              </a:xfrm>
              <a:custGeom>
                <a:avLst/>
                <a:gdLst/>
                <a:ahLst/>
                <a:cxnLst/>
                <a:rect l="l" t="t" r="r" b="b"/>
                <a:pathLst>
                  <a:path w="17305" h="21146" extrusionOk="0">
                    <a:moveTo>
                      <a:pt x="11485" y="0"/>
                    </a:moveTo>
                    <a:lnTo>
                      <a:pt x="11214" y="15"/>
                    </a:lnTo>
                    <a:lnTo>
                      <a:pt x="10930" y="29"/>
                    </a:lnTo>
                    <a:lnTo>
                      <a:pt x="10659" y="71"/>
                    </a:lnTo>
                    <a:lnTo>
                      <a:pt x="10375" y="114"/>
                    </a:lnTo>
                    <a:lnTo>
                      <a:pt x="10104" y="185"/>
                    </a:lnTo>
                    <a:lnTo>
                      <a:pt x="9834" y="256"/>
                    </a:lnTo>
                    <a:lnTo>
                      <a:pt x="9578" y="342"/>
                    </a:lnTo>
                    <a:lnTo>
                      <a:pt x="9322" y="441"/>
                    </a:lnTo>
                    <a:lnTo>
                      <a:pt x="9065" y="555"/>
                    </a:lnTo>
                    <a:lnTo>
                      <a:pt x="8809" y="683"/>
                    </a:lnTo>
                    <a:lnTo>
                      <a:pt x="8567" y="811"/>
                    </a:lnTo>
                    <a:lnTo>
                      <a:pt x="8325" y="968"/>
                    </a:lnTo>
                    <a:lnTo>
                      <a:pt x="8098" y="1124"/>
                    </a:lnTo>
                    <a:lnTo>
                      <a:pt x="7870" y="1295"/>
                    </a:lnTo>
                    <a:lnTo>
                      <a:pt x="7657" y="1480"/>
                    </a:lnTo>
                    <a:lnTo>
                      <a:pt x="7443" y="1679"/>
                    </a:lnTo>
                    <a:lnTo>
                      <a:pt x="7244" y="1879"/>
                    </a:lnTo>
                    <a:lnTo>
                      <a:pt x="7059" y="2092"/>
                    </a:lnTo>
                    <a:lnTo>
                      <a:pt x="6874" y="2320"/>
                    </a:lnTo>
                    <a:lnTo>
                      <a:pt x="6703" y="2562"/>
                    </a:lnTo>
                    <a:lnTo>
                      <a:pt x="6547" y="2818"/>
                    </a:lnTo>
                    <a:lnTo>
                      <a:pt x="826" y="12380"/>
                    </a:lnTo>
                    <a:lnTo>
                      <a:pt x="684" y="12636"/>
                    </a:lnTo>
                    <a:lnTo>
                      <a:pt x="542" y="12907"/>
                    </a:lnTo>
                    <a:lnTo>
                      <a:pt x="428" y="13177"/>
                    </a:lnTo>
                    <a:lnTo>
                      <a:pt x="328" y="13448"/>
                    </a:lnTo>
                    <a:lnTo>
                      <a:pt x="243" y="13718"/>
                    </a:lnTo>
                    <a:lnTo>
                      <a:pt x="172" y="13988"/>
                    </a:lnTo>
                    <a:lnTo>
                      <a:pt x="101" y="14273"/>
                    </a:lnTo>
                    <a:lnTo>
                      <a:pt x="58" y="14543"/>
                    </a:lnTo>
                    <a:lnTo>
                      <a:pt x="29" y="14828"/>
                    </a:lnTo>
                    <a:lnTo>
                      <a:pt x="15" y="15112"/>
                    </a:lnTo>
                    <a:lnTo>
                      <a:pt x="1" y="15383"/>
                    </a:lnTo>
                    <a:lnTo>
                      <a:pt x="15" y="15667"/>
                    </a:lnTo>
                    <a:lnTo>
                      <a:pt x="44" y="15952"/>
                    </a:lnTo>
                    <a:lnTo>
                      <a:pt x="72" y="16222"/>
                    </a:lnTo>
                    <a:lnTo>
                      <a:pt x="115" y="16493"/>
                    </a:lnTo>
                    <a:lnTo>
                      <a:pt x="186" y="16763"/>
                    </a:lnTo>
                    <a:lnTo>
                      <a:pt x="257" y="17034"/>
                    </a:lnTo>
                    <a:lnTo>
                      <a:pt x="342" y="17304"/>
                    </a:lnTo>
                    <a:lnTo>
                      <a:pt x="442" y="17560"/>
                    </a:lnTo>
                    <a:lnTo>
                      <a:pt x="556" y="17816"/>
                    </a:lnTo>
                    <a:lnTo>
                      <a:pt x="684" y="18072"/>
                    </a:lnTo>
                    <a:lnTo>
                      <a:pt x="812" y="18314"/>
                    </a:lnTo>
                    <a:lnTo>
                      <a:pt x="969" y="18556"/>
                    </a:lnTo>
                    <a:lnTo>
                      <a:pt x="1125" y="18784"/>
                    </a:lnTo>
                    <a:lnTo>
                      <a:pt x="1296" y="19011"/>
                    </a:lnTo>
                    <a:lnTo>
                      <a:pt x="1481" y="19225"/>
                    </a:lnTo>
                    <a:lnTo>
                      <a:pt x="1680" y="19438"/>
                    </a:lnTo>
                    <a:lnTo>
                      <a:pt x="1879" y="19638"/>
                    </a:lnTo>
                    <a:lnTo>
                      <a:pt x="2107" y="19823"/>
                    </a:lnTo>
                    <a:lnTo>
                      <a:pt x="2335" y="20008"/>
                    </a:lnTo>
                    <a:lnTo>
                      <a:pt x="2577" y="20178"/>
                    </a:lnTo>
                    <a:lnTo>
                      <a:pt x="2819" y="20335"/>
                    </a:lnTo>
                    <a:lnTo>
                      <a:pt x="3075" y="20477"/>
                    </a:lnTo>
                    <a:lnTo>
                      <a:pt x="3345" y="20605"/>
                    </a:lnTo>
                    <a:lnTo>
                      <a:pt x="3615" y="20733"/>
                    </a:lnTo>
                    <a:lnTo>
                      <a:pt x="3886" y="20833"/>
                    </a:lnTo>
                    <a:lnTo>
                      <a:pt x="4156" y="20918"/>
                    </a:lnTo>
                    <a:lnTo>
                      <a:pt x="4426" y="20989"/>
                    </a:lnTo>
                    <a:lnTo>
                      <a:pt x="4711" y="21046"/>
                    </a:lnTo>
                    <a:lnTo>
                      <a:pt x="4981" y="21089"/>
                    </a:lnTo>
                    <a:lnTo>
                      <a:pt x="5266" y="21132"/>
                    </a:lnTo>
                    <a:lnTo>
                      <a:pt x="5551" y="21146"/>
                    </a:lnTo>
                    <a:lnTo>
                      <a:pt x="6106" y="21146"/>
                    </a:lnTo>
                    <a:lnTo>
                      <a:pt x="6390" y="21118"/>
                    </a:lnTo>
                    <a:lnTo>
                      <a:pt x="6661" y="21089"/>
                    </a:lnTo>
                    <a:lnTo>
                      <a:pt x="6931" y="21032"/>
                    </a:lnTo>
                    <a:lnTo>
                      <a:pt x="7201" y="20975"/>
                    </a:lnTo>
                    <a:lnTo>
                      <a:pt x="7472" y="20904"/>
                    </a:lnTo>
                    <a:lnTo>
                      <a:pt x="7742" y="20819"/>
                    </a:lnTo>
                    <a:lnTo>
                      <a:pt x="7998" y="20719"/>
                    </a:lnTo>
                    <a:lnTo>
                      <a:pt x="8254" y="20605"/>
                    </a:lnTo>
                    <a:lnTo>
                      <a:pt x="8510" y="20477"/>
                    </a:lnTo>
                    <a:lnTo>
                      <a:pt x="8752" y="20335"/>
                    </a:lnTo>
                    <a:lnTo>
                      <a:pt x="8994" y="20193"/>
                    </a:lnTo>
                    <a:lnTo>
                      <a:pt x="9222" y="20036"/>
                    </a:lnTo>
                    <a:lnTo>
                      <a:pt x="9450" y="19865"/>
                    </a:lnTo>
                    <a:lnTo>
                      <a:pt x="9663" y="19680"/>
                    </a:lnTo>
                    <a:lnTo>
                      <a:pt x="9877" y="19481"/>
                    </a:lnTo>
                    <a:lnTo>
                      <a:pt x="10076" y="19268"/>
                    </a:lnTo>
                    <a:lnTo>
                      <a:pt x="10261" y="19054"/>
                    </a:lnTo>
                    <a:lnTo>
                      <a:pt x="10446" y="18826"/>
                    </a:lnTo>
                    <a:lnTo>
                      <a:pt x="10616" y="18585"/>
                    </a:lnTo>
                    <a:lnTo>
                      <a:pt x="10773" y="18328"/>
                    </a:lnTo>
                    <a:lnTo>
                      <a:pt x="16493" y="8766"/>
                    </a:lnTo>
                    <a:lnTo>
                      <a:pt x="16636" y="8510"/>
                    </a:lnTo>
                    <a:lnTo>
                      <a:pt x="16764" y="8254"/>
                    </a:lnTo>
                    <a:lnTo>
                      <a:pt x="16892" y="7983"/>
                    </a:lnTo>
                    <a:lnTo>
                      <a:pt x="16991" y="7713"/>
                    </a:lnTo>
                    <a:lnTo>
                      <a:pt x="17077" y="7443"/>
                    </a:lnTo>
                    <a:lnTo>
                      <a:pt x="17148" y="7158"/>
                    </a:lnTo>
                    <a:lnTo>
                      <a:pt x="17205" y="6888"/>
                    </a:lnTo>
                    <a:lnTo>
                      <a:pt x="17262" y="6603"/>
                    </a:lnTo>
                    <a:lnTo>
                      <a:pt x="17290" y="6318"/>
                    </a:lnTo>
                    <a:lnTo>
                      <a:pt x="17305" y="6048"/>
                    </a:lnTo>
                    <a:lnTo>
                      <a:pt x="17305" y="5763"/>
                    </a:lnTo>
                    <a:lnTo>
                      <a:pt x="17305" y="5479"/>
                    </a:lnTo>
                    <a:lnTo>
                      <a:pt x="17276" y="5208"/>
                    </a:lnTo>
                    <a:lnTo>
                      <a:pt x="17248" y="4924"/>
                    </a:lnTo>
                    <a:lnTo>
                      <a:pt x="17191" y="4653"/>
                    </a:lnTo>
                    <a:lnTo>
                      <a:pt x="17134" y="4383"/>
                    </a:lnTo>
                    <a:lnTo>
                      <a:pt x="17063" y="4113"/>
                    </a:lnTo>
                    <a:lnTo>
                      <a:pt x="16977" y="3842"/>
                    </a:lnTo>
                    <a:lnTo>
                      <a:pt x="16878" y="3586"/>
                    </a:lnTo>
                    <a:lnTo>
                      <a:pt x="16764" y="3330"/>
                    </a:lnTo>
                    <a:lnTo>
                      <a:pt x="16636" y="3088"/>
                    </a:lnTo>
                    <a:lnTo>
                      <a:pt x="16508" y="2832"/>
                    </a:lnTo>
                    <a:lnTo>
                      <a:pt x="16351" y="2604"/>
                    </a:lnTo>
                    <a:lnTo>
                      <a:pt x="16195" y="2362"/>
                    </a:lnTo>
                    <a:lnTo>
                      <a:pt x="16024" y="2149"/>
                    </a:lnTo>
                    <a:lnTo>
                      <a:pt x="15839" y="1921"/>
                    </a:lnTo>
                    <a:lnTo>
                      <a:pt x="15640" y="1722"/>
                    </a:lnTo>
                    <a:lnTo>
                      <a:pt x="15440" y="1523"/>
                    </a:lnTo>
                    <a:lnTo>
                      <a:pt x="15213" y="1324"/>
                    </a:lnTo>
                    <a:lnTo>
                      <a:pt x="14985" y="1153"/>
                    </a:lnTo>
                    <a:lnTo>
                      <a:pt x="14743" y="982"/>
                    </a:lnTo>
                    <a:lnTo>
                      <a:pt x="14501" y="826"/>
                    </a:lnTo>
                    <a:lnTo>
                      <a:pt x="14231" y="669"/>
                    </a:lnTo>
                    <a:lnTo>
                      <a:pt x="13975" y="541"/>
                    </a:lnTo>
                    <a:lnTo>
                      <a:pt x="13704" y="427"/>
                    </a:lnTo>
                    <a:lnTo>
                      <a:pt x="13434" y="328"/>
                    </a:lnTo>
                    <a:lnTo>
                      <a:pt x="13164" y="242"/>
                    </a:lnTo>
                    <a:lnTo>
                      <a:pt x="12893" y="157"/>
                    </a:lnTo>
                    <a:lnTo>
                      <a:pt x="12609" y="100"/>
                    </a:lnTo>
                    <a:lnTo>
                      <a:pt x="12324" y="57"/>
                    </a:lnTo>
                    <a:lnTo>
                      <a:pt x="12054" y="29"/>
                    </a:lnTo>
                    <a:lnTo>
                      <a:pt x="1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6"/>
              <p:cNvSpPr/>
              <p:nvPr/>
            </p:nvSpPr>
            <p:spPr>
              <a:xfrm>
                <a:off x="2421280" y="1708440"/>
                <a:ext cx="318747" cy="969985"/>
              </a:xfrm>
              <a:custGeom>
                <a:avLst/>
                <a:gdLst/>
                <a:ahLst/>
                <a:cxnLst/>
                <a:rect l="l" t="t" r="r" b="b"/>
                <a:pathLst>
                  <a:path w="9577" h="29144" extrusionOk="0">
                    <a:moveTo>
                      <a:pt x="4781" y="0"/>
                    </a:moveTo>
                    <a:lnTo>
                      <a:pt x="4539" y="15"/>
                    </a:lnTo>
                    <a:lnTo>
                      <a:pt x="4298" y="29"/>
                    </a:lnTo>
                    <a:lnTo>
                      <a:pt x="4056" y="57"/>
                    </a:lnTo>
                    <a:lnTo>
                      <a:pt x="3828" y="100"/>
                    </a:lnTo>
                    <a:lnTo>
                      <a:pt x="3586" y="157"/>
                    </a:lnTo>
                    <a:lnTo>
                      <a:pt x="3373" y="228"/>
                    </a:lnTo>
                    <a:lnTo>
                      <a:pt x="3145" y="299"/>
                    </a:lnTo>
                    <a:lnTo>
                      <a:pt x="2931" y="385"/>
                    </a:lnTo>
                    <a:lnTo>
                      <a:pt x="2718" y="484"/>
                    </a:lnTo>
                    <a:lnTo>
                      <a:pt x="2505" y="584"/>
                    </a:lnTo>
                    <a:lnTo>
                      <a:pt x="2305" y="698"/>
                    </a:lnTo>
                    <a:lnTo>
                      <a:pt x="2120" y="826"/>
                    </a:lnTo>
                    <a:lnTo>
                      <a:pt x="1921" y="954"/>
                    </a:lnTo>
                    <a:lnTo>
                      <a:pt x="1750" y="1096"/>
                    </a:lnTo>
                    <a:lnTo>
                      <a:pt x="1565" y="1253"/>
                    </a:lnTo>
                    <a:lnTo>
                      <a:pt x="1409" y="1409"/>
                    </a:lnTo>
                    <a:lnTo>
                      <a:pt x="1252" y="1580"/>
                    </a:lnTo>
                    <a:lnTo>
                      <a:pt x="1096" y="1751"/>
                    </a:lnTo>
                    <a:lnTo>
                      <a:pt x="954" y="1936"/>
                    </a:lnTo>
                    <a:lnTo>
                      <a:pt x="825" y="2121"/>
                    </a:lnTo>
                    <a:lnTo>
                      <a:pt x="697" y="2320"/>
                    </a:lnTo>
                    <a:lnTo>
                      <a:pt x="584" y="2519"/>
                    </a:lnTo>
                    <a:lnTo>
                      <a:pt x="470" y="2718"/>
                    </a:lnTo>
                    <a:lnTo>
                      <a:pt x="384" y="2932"/>
                    </a:lnTo>
                    <a:lnTo>
                      <a:pt x="285" y="3145"/>
                    </a:lnTo>
                    <a:lnTo>
                      <a:pt x="214" y="3373"/>
                    </a:lnTo>
                    <a:lnTo>
                      <a:pt x="157" y="3601"/>
                    </a:lnTo>
                    <a:lnTo>
                      <a:pt x="100" y="3828"/>
                    </a:lnTo>
                    <a:lnTo>
                      <a:pt x="57" y="4070"/>
                    </a:lnTo>
                    <a:lnTo>
                      <a:pt x="29" y="4298"/>
                    </a:lnTo>
                    <a:lnTo>
                      <a:pt x="0" y="4540"/>
                    </a:lnTo>
                    <a:lnTo>
                      <a:pt x="0" y="4796"/>
                    </a:lnTo>
                    <a:lnTo>
                      <a:pt x="0" y="24362"/>
                    </a:lnTo>
                    <a:lnTo>
                      <a:pt x="0" y="24604"/>
                    </a:lnTo>
                    <a:lnTo>
                      <a:pt x="29" y="24846"/>
                    </a:lnTo>
                    <a:lnTo>
                      <a:pt x="57" y="25088"/>
                    </a:lnTo>
                    <a:lnTo>
                      <a:pt x="100" y="25330"/>
                    </a:lnTo>
                    <a:lnTo>
                      <a:pt x="157" y="25557"/>
                    </a:lnTo>
                    <a:lnTo>
                      <a:pt x="214" y="25785"/>
                    </a:lnTo>
                    <a:lnTo>
                      <a:pt x="285" y="25998"/>
                    </a:lnTo>
                    <a:lnTo>
                      <a:pt x="384" y="26226"/>
                    </a:lnTo>
                    <a:lnTo>
                      <a:pt x="470" y="26425"/>
                    </a:lnTo>
                    <a:lnTo>
                      <a:pt x="584" y="26639"/>
                    </a:lnTo>
                    <a:lnTo>
                      <a:pt x="697" y="26838"/>
                    </a:lnTo>
                    <a:lnTo>
                      <a:pt x="825" y="27037"/>
                    </a:lnTo>
                    <a:lnTo>
                      <a:pt x="954" y="27222"/>
                    </a:lnTo>
                    <a:lnTo>
                      <a:pt x="1096" y="27407"/>
                    </a:lnTo>
                    <a:lnTo>
                      <a:pt x="1252" y="27578"/>
                    </a:lnTo>
                    <a:lnTo>
                      <a:pt x="1409" y="27749"/>
                    </a:lnTo>
                    <a:lnTo>
                      <a:pt x="1565" y="27905"/>
                    </a:lnTo>
                    <a:lnTo>
                      <a:pt x="1750" y="28048"/>
                    </a:lnTo>
                    <a:lnTo>
                      <a:pt x="1921" y="28190"/>
                    </a:lnTo>
                    <a:lnTo>
                      <a:pt x="2120" y="28332"/>
                    </a:lnTo>
                    <a:lnTo>
                      <a:pt x="2305" y="28446"/>
                    </a:lnTo>
                    <a:lnTo>
                      <a:pt x="2505" y="28574"/>
                    </a:lnTo>
                    <a:lnTo>
                      <a:pt x="2718" y="28674"/>
                    </a:lnTo>
                    <a:lnTo>
                      <a:pt x="2931" y="28773"/>
                    </a:lnTo>
                    <a:lnTo>
                      <a:pt x="3145" y="28859"/>
                    </a:lnTo>
                    <a:lnTo>
                      <a:pt x="3373" y="28930"/>
                    </a:lnTo>
                    <a:lnTo>
                      <a:pt x="3586" y="29001"/>
                    </a:lnTo>
                    <a:lnTo>
                      <a:pt x="3828" y="29044"/>
                    </a:lnTo>
                    <a:lnTo>
                      <a:pt x="4056" y="29086"/>
                    </a:lnTo>
                    <a:lnTo>
                      <a:pt x="4298" y="29129"/>
                    </a:lnTo>
                    <a:lnTo>
                      <a:pt x="4539" y="29143"/>
                    </a:lnTo>
                    <a:lnTo>
                      <a:pt x="5037" y="29143"/>
                    </a:lnTo>
                    <a:lnTo>
                      <a:pt x="5279" y="29129"/>
                    </a:lnTo>
                    <a:lnTo>
                      <a:pt x="5507" y="29086"/>
                    </a:lnTo>
                    <a:lnTo>
                      <a:pt x="5749" y="29044"/>
                    </a:lnTo>
                    <a:lnTo>
                      <a:pt x="5977" y="29001"/>
                    </a:lnTo>
                    <a:lnTo>
                      <a:pt x="6204" y="28930"/>
                    </a:lnTo>
                    <a:lnTo>
                      <a:pt x="6432" y="28859"/>
                    </a:lnTo>
                    <a:lnTo>
                      <a:pt x="6645" y="28773"/>
                    </a:lnTo>
                    <a:lnTo>
                      <a:pt x="6859" y="28674"/>
                    </a:lnTo>
                    <a:lnTo>
                      <a:pt x="7058" y="28574"/>
                    </a:lnTo>
                    <a:lnTo>
                      <a:pt x="7257" y="28446"/>
                    </a:lnTo>
                    <a:lnTo>
                      <a:pt x="7457" y="28332"/>
                    </a:lnTo>
                    <a:lnTo>
                      <a:pt x="7642" y="28190"/>
                    </a:lnTo>
                    <a:lnTo>
                      <a:pt x="7827" y="28048"/>
                    </a:lnTo>
                    <a:lnTo>
                      <a:pt x="7997" y="27905"/>
                    </a:lnTo>
                    <a:lnTo>
                      <a:pt x="8168" y="27749"/>
                    </a:lnTo>
                    <a:lnTo>
                      <a:pt x="8325" y="27578"/>
                    </a:lnTo>
                    <a:lnTo>
                      <a:pt x="8481" y="27407"/>
                    </a:lnTo>
                    <a:lnTo>
                      <a:pt x="8623" y="27222"/>
                    </a:lnTo>
                    <a:lnTo>
                      <a:pt x="8751" y="27037"/>
                    </a:lnTo>
                    <a:lnTo>
                      <a:pt x="8880" y="26838"/>
                    </a:lnTo>
                    <a:lnTo>
                      <a:pt x="8993" y="26639"/>
                    </a:lnTo>
                    <a:lnTo>
                      <a:pt x="9093" y="26425"/>
                    </a:lnTo>
                    <a:lnTo>
                      <a:pt x="9193" y="26226"/>
                    </a:lnTo>
                    <a:lnTo>
                      <a:pt x="9278" y="25998"/>
                    </a:lnTo>
                    <a:lnTo>
                      <a:pt x="9349" y="25785"/>
                    </a:lnTo>
                    <a:lnTo>
                      <a:pt x="9420" y="25557"/>
                    </a:lnTo>
                    <a:lnTo>
                      <a:pt x="9477" y="25330"/>
                    </a:lnTo>
                    <a:lnTo>
                      <a:pt x="9520" y="25088"/>
                    </a:lnTo>
                    <a:lnTo>
                      <a:pt x="9548" y="24846"/>
                    </a:lnTo>
                    <a:lnTo>
                      <a:pt x="9563" y="24604"/>
                    </a:lnTo>
                    <a:lnTo>
                      <a:pt x="9577" y="24362"/>
                    </a:lnTo>
                    <a:lnTo>
                      <a:pt x="9577" y="4796"/>
                    </a:lnTo>
                    <a:lnTo>
                      <a:pt x="9563" y="4540"/>
                    </a:lnTo>
                    <a:lnTo>
                      <a:pt x="9548" y="4298"/>
                    </a:lnTo>
                    <a:lnTo>
                      <a:pt x="9520" y="4070"/>
                    </a:lnTo>
                    <a:lnTo>
                      <a:pt x="9477" y="3828"/>
                    </a:lnTo>
                    <a:lnTo>
                      <a:pt x="9420" y="3601"/>
                    </a:lnTo>
                    <a:lnTo>
                      <a:pt x="9349" y="3373"/>
                    </a:lnTo>
                    <a:lnTo>
                      <a:pt x="9278" y="3145"/>
                    </a:lnTo>
                    <a:lnTo>
                      <a:pt x="9193" y="2932"/>
                    </a:lnTo>
                    <a:lnTo>
                      <a:pt x="9093" y="2718"/>
                    </a:lnTo>
                    <a:lnTo>
                      <a:pt x="8993" y="2519"/>
                    </a:lnTo>
                    <a:lnTo>
                      <a:pt x="8880" y="2320"/>
                    </a:lnTo>
                    <a:lnTo>
                      <a:pt x="8751" y="2121"/>
                    </a:lnTo>
                    <a:lnTo>
                      <a:pt x="8623" y="1936"/>
                    </a:lnTo>
                    <a:lnTo>
                      <a:pt x="8481" y="1751"/>
                    </a:lnTo>
                    <a:lnTo>
                      <a:pt x="8325" y="1580"/>
                    </a:lnTo>
                    <a:lnTo>
                      <a:pt x="8168" y="1409"/>
                    </a:lnTo>
                    <a:lnTo>
                      <a:pt x="7997" y="1253"/>
                    </a:lnTo>
                    <a:lnTo>
                      <a:pt x="7827" y="1096"/>
                    </a:lnTo>
                    <a:lnTo>
                      <a:pt x="7642" y="954"/>
                    </a:lnTo>
                    <a:lnTo>
                      <a:pt x="7457" y="826"/>
                    </a:lnTo>
                    <a:lnTo>
                      <a:pt x="7257" y="698"/>
                    </a:lnTo>
                    <a:lnTo>
                      <a:pt x="7058" y="584"/>
                    </a:lnTo>
                    <a:lnTo>
                      <a:pt x="6859" y="484"/>
                    </a:lnTo>
                    <a:lnTo>
                      <a:pt x="6645" y="385"/>
                    </a:lnTo>
                    <a:lnTo>
                      <a:pt x="6432" y="299"/>
                    </a:lnTo>
                    <a:lnTo>
                      <a:pt x="6204" y="228"/>
                    </a:lnTo>
                    <a:lnTo>
                      <a:pt x="5977" y="157"/>
                    </a:lnTo>
                    <a:lnTo>
                      <a:pt x="5749" y="100"/>
                    </a:lnTo>
                    <a:lnTo>
                      <a:pt x="5507" y="57"/>
                    </a:lnTo>
                    <a:lnTo>
                      <a:pt x="5279" y="29"/>
                    </a:lnTo>
                    <a:lnTo>
                      <a:pt x="5037" y="15"/>
                    </a:lnTo>
                    <a:lnTo>
                      <a:pt x="47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6"/>
              <p:cNvSpPr/>
              <p:nvPr/>
            </p:nvSpPr>
            <p:spPr>
              <a:xfrm>
                <a:off x="2728090" y="1736364"/>
                <a:ext cx="287062" cy="785301"/>
              </a:xfrm>
              <a:custGeom>
                <a:avLst/>
                <a:gdLst/>
                <a:ahLst/>
                <a:cxnLst/>
                <a:rect l="l" t="t" r="r" b="b"/>
                <a:pathLst>
                  <a:path w="8625" h="23595" extrusionOk="0">
                    <a:moveTo>
                      <a:pt x="3885" y="1"/>
                    </a:moveTo>
                    <a:lnTo>
                      <a:pt x="3672" y="15"/>
                    </a:lnTo>
                    <a:lnTo>
                      <a:pt x="3473" y="44"/>
                    </a:lnTo>
                    <a:lnTo>
                      <a:pt x="3274" y="86"/>
                    </a:lnTo>
                    <a:lnTo>
                      <a:pt x="3074" y="129"/>
                    </a:lnTo>
                    <a:lnTo>
                      <a:pt x="2875" y="186"/>
                    </a:lnTo>
                    <a:lnTo>
                      <a:pt x="2690" y="243"/>
                    </a:lnTo>
                    <a:lnTo>
                      <a:pt x="2505" y="314"/>
                    </a:lnTo>
                    <a:lnTo>
                      <a:pt x="2320" y="399"/>
                    </a:lnTo>
                    <a:lnTo>
                      <a:pt x="2149" y="485"/>
                    </a:lnTo>
                    <a:lnTo>
                      <a:pt x="1979" y="584"/>
                    </a:lnTo>
                    <a:lnTo>
                      <a:pt x="1808" y="698"/>
                    </a:lnTo>
                    <a:lnTo>
                      <a:pt x="1651" y="812"/>
                    </a:lnTo>
                    <a:lnTo>
                      <a:pt x="1495" y="926"/>
                    </a:lnTo>
                    <a:lnTo>
                      <a:pt x="1353" y="1054"/>
                    </a:lnTo>
                    <a:lnTo>
                      <a:pt x="1210" y="1196"/>
                    </a:lnTo>
                    <a:lnTo>
                      <a:pt x="1068" y="1339"/>
                    </a:lnTo>
                    <a:lnTo>
                      <a:pt x="940" y="1481"/>
                    </a:lnTo>
                    <a:lnTo>
                      <a:pt x="826" y="1637"/>
                    </a:lnTo>
                    <a:lnTo>
                      <a:pt x="712" y="1794"/>
                    </a:lnTo>
                    <a:lnTo>
                      <a:pt x="598" y="1965"/>
                    </a:lnTo>
                    <a:lnTo>
                      <a:pt x="499" y="2135"/>
                    </a:lnTo>
                    <a:lnTo>
                      <a:pt x="413" y="2306"/>
                    </a:lnTo>
                    <a:lnTo>
                      <a:pt x="328" y="2491"/>
                    </a:lnTo>
                    <a:lnTo>
                      <a:pt x="257" y="2676"/>
                    </a:lnTo>
                    <a:lnTo>
                      <a:pt x="186" y="2875"/>
                    </a:lnTo>
                    <a:lnTo>
                      <a:pt x="143" y="3060"/>
                    </a:lnTo>
                    <a:lnTo>
                      <a:pt x="86" y="3260"/>
                    </a:lnTo>
                    <a:lnTo>
                      <a:pt x="58" y="3459"/>
                    </a:lnTo>
                    <a:lnTo>
                      <a:pt x="29" y="3658"/>
                    </a:lnTo>
                    <a:lnTo>
                      <a:pt x="15" y="3871"/>
                    </a:lnTo>
                    <a:lnTo>
                      <a:pt x="1" y="4085"/>
                    </a:lnTo>
                    <a:lnTo>
                      <a:pt x="1" y="19510"/>
                    </a:lnTo>
                    <a:lnTo>
                      <a:pt x="15" y="19724"/>
                    </a:lnTo>
                    <a:lnTo>
                      <a:pt x="29" y="19937"/>
                    </a:lnTo>
                    <a:lnTo>
                      <a:pt x="58" y="20136"/>
                    </a:lnTo>
                    <a:lnTo>
                      <a:pt x="86" y="20335"/>
                    </a:lnTo>
                    <a:lnTo>
                      <a:pt x="143" y="20535"/>
                    </a:lnTo>
                    <a:lnTo>
                      <a:pt x="186" y="20720"/>
                    </a:lnTo>
                    <a:lnTo>
                      <a:pt x="257" y="20919"/>
                    </a:lnTo>
                    <a:lnTo>
                      <a:pt x="328" y="21104"/>
                    </a:lnTo>
                    <a:lnTo>
                      <a:pt x="413" y="21275"/>
                    </a:lnTo>
                    <a:lnTo>
                      <a:pt x="499" y="21460"/>
                    </a:lnTo>
                    <a:lnTo>
                      <a:pt x="598" y="21630"/>
                    </a:lnTo>
                    <a:lnTo>
                      <a:pt x="712" y="21801"/>
                    </a:lnTo>
                    <a:lnTo>
                      <a:pt x="826" y="21958"/>
                    </a:lnTo>
                    <a:lnTo>
                      <a:pt x="940" y="22114"/>
                    </a:lnTo>
                    <a:lnTo>
                      <a:pt x="1068" y="22257"/>
                    </a:lnTo>
                    <a:lnTo>
                      <a:pt x="1210" y="22399"/>
                    </a:lnTo>
                    <a:lnTo>
                      <a:pt x="1353" y="22541"/>
                    </a:lnTo>
                    <a:lnTo>
                      <a:pt x="1495" y="22669"/>
                    </a:lnTo>
                    <a:lnTo>
                      <a:pt x="1651" y="22783"/>
                    </a:lnTo>
                    <a:lnTo>
                      <a:pt x="1808" y="22897"/>
                    </a:lnTo>
                    <a:lnTo>
                      <a:pt x="1979" y="23011"/>
                    </a:lnTo>
                    <a:lnTo>
                      <a:pt x="2149" y="23110"/>
                    </a:lnTo>
                    <a:lnTo>
                      <a:pt x="2320" y="23196"/>
                    </a:lnTo>
                    <a:lnTo>
                      <a:pt x="2505" y="23281"/>
                    </a:lnTo>
                    <a:lnTo>
                      <a:pt x="2690" y="23352"/>
                    </a:lnTo>
                    <a:lnTo>
                      <a:pt x="2875" y="23409"/>
                    </a:lnTo>
                    <a:lnTo>
                      <a:pt x="3074" y="23466"/>
                    </a:lnTo>
                    <a:lnTo>
                      <a:pt x="3274" y="23509"/>
                    </a:lnTo>
                    <a:lnTo>
                      <a:pt x="3473" y="23551"/>
                    </a:lnTo>
                    <a:lnTo>
                      <a:pt x="3672" y="23580"/>
                    </a:lnTo>
                    <a:lnTo>
                      <a:pt x="3885" y="23594"/>
                    </a:lnTo>
                    <a:lnTo>
                      <a:pt x="4754" y="23594"/>
                    </a:lnTo>
                    <a:lnTo>
                      <a:pt x="4953" y="23580"/>
                    </a:lnTo>
                    <a:lnTo>
                      <a:pt x="5166" y="23551"/>
                    </a:lnTo>
                    <a:lnTo>
                      <a:pt x="5365" y="23509"/>
                    </a:lnTo>
                    <a:lnTo>
                      <a:pt x="5565" y="23466"/>
                    </a:lnTo>
                    <a:lnTo>
                      <a:pt x="5750" y="23409"/>
                    </a:lnTo>
                    <a:lnTo>
                      <a:pt x="5949" y="23352"/>
                    </a:lnTo>
                    <a:lnTo>
                      <a:pt x="6134" y="23281"/>
                    </a:lnTo>
                    <a:lnTo>
                      <a:pt x="6305" y="23196"/>
                    </a:lnTo>
                    <a:lnTo>
                      <a:pt x="6490" y="23110"/>
                    </a:lnTo>
                    <a:lnTo>
                      <a:pt x="6660" y="23011"/>
                    </a:lnTo>
                    <a:lnTo>
                      <a:pt x="6817" y="22897"/>
                    </a:lnTo>
                    <a:lnTo>
                      <a:pt x="6988" y="22783"/>
                    </a:lnTo>
                    <a:lnTo>
                      <a:pt x="7130" y="22669"/>
                    </a:lnTo>
                    <a:lnTo>
                      <a:pt x="7286" y="22541"/>
                    </a:lnTo>
                    <a:lnTo>
                      <a:pt x="7429" y="22399"/>
                    </a:lnTo>
                    <a:lnTo>
                      <a:pt x="7557" y="22257"/>
                    </a:lnTo>
                    <a:lnTo>
                      <a:pt x="7685" y="22114"/>
                    </a:lnTo>
                    <a:lnTo>
                      <a:pt x="7813" y="21958"/>
                    </a:lnTo>
                    <a:lnTo>
                      <a:pt x="7927" y="21801"/>
                    </a:lnTo>
                    <a:lnTo>
                      <a:pt x="8026" y="21630"/>
                    </a:lnTo>
                    <a:lnTo>
                      <a:pt x="8126" y="21460"/>
                    </a:lnTo>
                    <a:lnTo>
                      <a:pt x="8226" y="21275"/>
                    </a:lnTo>
                    <a:lnTo>
                      <a:pt x="8311" y="21104"/>
                    </a:lnTo>
                    <a:lnTo>
                      <a:pt x="8382" y="20919"/>
                    </a:lnTo>
                    <a:lnTo>
                      <a:pt x="8439" y="20720"/>
                    </a:lnTo>
                    <a:lnTo>
                      <a:pt x="8496" y="20535"/>
                    </a:lnTo>
                    <a:lnTo>
                      <a:pt x="8539" y="20335"/>
                    </a:lnTo>
                    <a:lnTo>
                      <a:pt x="8581" y="20136"/>
                    </a:lnTo>
                    <a:lnTo>
                      <a:pt x="8610" y="19937"/>
                    </a:lnTo>
                    <a:lnTo>
                      <a:pt x="8624" y="19724"/>
                    </a:lnTo>
                    <a:lnTo>
                      <a:pt x="8624" y="19510"/>
                    </a:lnTo>
                    <a:lnTo>
                      <a:pt x="8624" y="4085"/>
                    </a:lnTo>
                    <a:lnTo>
                      <a:pt x="8624" y="3871"/>
                    </a:lnTo>
                    <a:lnTo>
                      <a:pt x="8610" y="3658"/>
                    </a:lnTo>
                    <a:lnTo>
                      <a:pt x="8581" y="3459"/>
                    </a:lnTo>
                    <a:lnTo>
                      <a:pt x="8539" y="3260"/>
                    </a:lnTo>
                    <a:lnTo>
                      <a:pt x="8496" y="3060"/>
                    </a:lnTo>
                    <a:lnTo>
                      <a:pt x="8439" y="2875"/>
                    </a:lnTo>
                    <a:lnTo>
                      <a:pt x="8382" y="2676"/>
                    </a:lnTo>
                    <a:lnTo>
                      <a:pt x="8311" y="2491"/>
                    </a:lnTo>
                    <a:lnTo>
                      <a:pt x="8226" y="2306"/>
                    </a:lnTo>
                    <a:lnTo>
                      <a:pt x="8126" y="2135"/>
                    </a:lnTo>
                    <a:lnTo>
                      <a:pt x="8026" y="1965"/>
                    </a:lnTo>
                    <a:lnTo>
                      <a:pt x="7927" y="1794"/>
                    </a:lnTo>
                    <a:lnTo>
                      <a:pt x="7813" y="1637"/>
                    </a:lnTo>
                    <a:lnTo>
                      <a:pt x="7685" y="1481"/>
                    </a:lnTo>
                    <a:lnTo>
                      <a:pt x="7557" y="1339"/>
                    </a:lnTo>
                    <a:lnTo>
                      <a:pt x="7429" y="1196"/>
                    </a:lnTo>
                    <a:lnTo>
                      <a:pt x="7286" y="1054"/>
                    </a:lnTo>
                    <a:lnTo>
                      <a:pt x="7130" y="926"/>
                    </a:lnTo>
                    <a:lnTo>
                      <a:pt x="6988" y="812"/>
                    </a:lnTo>
                    <a:lnTo>
                      <a:pt x="6817" y="698"/>
                    </a:lnTo>
                    <a:lnTo>
                      <a:pt x="6660" y="584"/>
                    </a:lnTo>
                    <a:lnTo>
                      <a:pt x="6490" y="485"/>
                    </a:lnTo>
                    <a:lnTo>
                      <a:pt x="6305" y="399"/>
                    </a:lnTo>
                    <a:lnTo>
                      <a:pt x="6134" y="314"/>
                    </a:lnTo>
                    <a:lnTo>
                      <a:pt x="5949" y="243"/>
                    </a:lnTo>
                    <a:lnTo>
                      <a:pt x="5750" y="186"/>
                    </a:lnTo>
                    <a:lnTo>
                      <a:pt x="5565" y="129"/>
                    </a:lnTo>
                    <a:lnTo>
                      <a:pt x="5365" y="86"/>
                    </a:lnTo>
                    <a:lnTo>
                      <a:pt x="5166" y="44"/>
                    </a:lnTo>
                    <a:lnTo>
                      <a:pt x="4953" y="15"/>
                    </a:lnTo>
                    <a:lnTo>
                      <a:pt x="47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6"/>
              <p:cNvSpPr/>
              <p:nvPr/>
            </p:nvSpPr>
            <p:spPr>
              <a:xfrm>
                <a:off x="2515037" y="2151728"/>
                <a:ext cx="116056" cy="344341"/>
              </a:xfrm>
              <a:custGeom>
                <a:avLst/>
                <a:gdLst/>
                <a:ahLst/>
                <a:cxnLst/>
                <a:rect l="l" t="t" r="r" b="b"/>
                <a:pathLst>
                  <a:path w="3487" h="10346" extrusionOk="0">
                    <a:moveTo>
                      <a:pt x="1566" y="1"/>
                    </a:moveTo>
                    <a:lnTo>
                      <a:pt x="1395" y="29"/>
                    </a:lnTo>
                    <a:lnTo>
                      <a:pt x="1224" y="72"/>
                    </a:lnTo>
                    <a:lnTo>
                      <a:pt x="1068" y="129"/>
                    </a:lnTo>
                    <a:lnTo>
                      <a:pt x="911" y="214"/>
                    </a:lnTo>
                    <a:lnTo>
                      <a:pt x="769" y="299"/>
                    </a:lnTo>
                    <a:lnTo>
                      <a:pt x="641" y="399"/>
                    </a:lnTo>
                    <a:lnTo>
                      <a:pt x="513" y="513"/>
                    </a:lnTo>
                    <a:lnTo>
                      <a:pt x="399" y="627"/>
                    </a:lnTo>
                    <a:lnTo>
                      <a:pt x="299" y="769"/>
                    </a:lnTo>
                    <a:lnTo>
                      <a:pt x="214" y="911"/>
                    </a:lnTo>
                    <a:lnTo>
                      <a:pt x="143" y="1068"/>
                    </a:lnTo>
                    <a:lnTo>
                      <a:pt x="86" y="1224"/>
                    </a:lnTo>
                    <a:lnTo>
                      <a:pt x="43" y="1381"/>
                    </a:lnTo>
                    <a:lnTo>
                      <a:pt x="15" y="1566"/>
                    </a:lnTo>
                    <a:lnTo>
                      <a:pt x="1" y="1737"/>
                    </a:lnTo>
                    <a:lnTo>
                      <a:pt x="1" y="8610"/>
                    </a:lnTo>
                    <a:lnTo>
                      <a:pt x="15" y="8780"/>
                    </a:lnTo>
                    <a:lnTo>
                      <a:pt x="43" y="8951"/>
                    </a:lnTo>
                    <a:lnTo>
                      <a:pt x="86" y="9122"/>
                    </a:lnTo>
                    <a:lnTo>
                      <a:pt x="143" y="9278"/>
                    </a:lnTo>
                    <a:lnTo>
                      <a:pt x="214" y="9435"/>
                    </a:lnTo>
                    <a:lnTo>
                      <a:pt x="299" y="9577"/>
                    </a:lnTo>
                    <a:lnTo>
                      <a:pt x="399" y="9705"/>
                    </a:lnTo>
                    <a:lnTo>
                      <a:pt x="513" y="9833"/>
                    </a:lnTo>
                    <a:lnTo>
                      <a:pt x="641" y="9947"/>
                    </a:lnTo>
                    <a:lnTo>
                      <a:pt x="769" y="10047"/>
                    </a:lnTo>
                    <a:lnTo>
                      <a:pt x="911" y="10132"/>
                    </a:lnTo>
                    <a:lnTo>
                      <a:pt x="1068" y="10203"/>
                    </a:lnTo>
                    <a:lnTo>
                      <a:pt x="1224" y="10260"/>
                    </a:lnTo>
                    <a:lnTo>
                      <a:pt x="1395" y="10303"/>
                    </a:lnTo>
                    <a:lnTo>
                      <a:pt x="1566" y="10331"/>
                    </a:lnTo>
                    <a:lnTo>
                      <a:pt x="1751" y="10346"/>
                    </a:lnTo>
                    <a:lnTo>
                      <a:pt x="1922" y="10331"/>
                    </a:lnTo>
                    <a:lnTo>
                      <a:pt x="2092" y="10303"/>
                    </a:lnTo>
                    <a:lnTo>
                      <a:pt x="2263" y="10260"/>
                    </a:lnTo>
                    <a:lnTo>
                      <a:pt x="2420" y="10203"/>
                    </a:lnTo>
                    <a:lnTo>
                      <a:pt x="2576" y="10132"/>
                    </a:lnTo>
                    <a:lnTo>
                      <a:pt x="2719" y="10047"/>
                    </a:lnTo>
                    <a:lnTo>
                      <a:pt x="2847" y="9947"/>
                    </a:lnTo>
                    <a:lnTo>
                      <a:pt x="2975" y="9833"/>
                    </a:lnTo>
                    <a:lnTo>
                      <a:pt x="3089" y="9705"/>
                    </a:lnTo>
                    <a:lnTo>
                      <a:pt x="3188" y="9577"/>
                    </a:lnTo>
                    <a:lnTo>
                      <a:pt x="3273" y="9435"/>
                    </a:lnTo>
                    <a:lnTo>
                      <a:pt x="3345" y="9278"/>
                    </a:lnTo>
                    <a:lnTo>
                      <a:pt x="3402" y="9122"/>
                    </a:lnTo>
                    <a:lnTo>
                      <a:pt x="3444" y="8951"/>
                    </a:lnTo>
                    <a:lnTo>
                      <a:pt x="3473" y="8780"/>
                    </a:lnTo>
                    <a:lnTo>
                      <a:pt x="3487" y="8610"/>
                    </a:lnTo>
                    <a:lnTo>
                      <a:pt x="3487" y="1737"/>
                    </a:lnTo>
                    <a:lnTo>
                      <a:pt x="3473" y="1566"/>
                    </a:lnTo>
                    <a:lnTo>
                      <a:pt x="3444" y="1381"/>
                    </a:lnTo>
                    <a:lnTo>
                      <a:pt x="3402" y="1224"/>
                    </a:lnTo>
                    <a:lnTo>
                      <a:pt x="3345" y="1068"/>
                    </a:lnTo>
                    <a:lnTo>
                      <a:pt x="3273" y="911"/>
                    </a:lnTo>
                    <a:lnTo>
                      <a:pt x="3188" y="769"/>
                    </a:lnTo>
                    <a:lnTo>
                      <a:pt x="3089" y="627"/>
                    </a:lnTo>
                    <a:lnTo>
                      <a:pt x="2975" y="513"/>
                    </a:lnTo>
                    <a:lnTo>
                      <a:pt x="2847" y="399"/>
                    </a:lnTo>
                    <a:lnTo>
                      <a:pt x="2719" y="299"/>
                    </a:lnTo>
                    <a:lnTo>
                      <a:pt x="2576" y="214"/>
                    </a:lnTo>
                    <a:lnTo>
                      <a:pt x="2420" y="129"/>
                    </a:lnTo>
                    <a:lnTo>
                      <a:pt x="2263" y="72"/>
                    </a:lnTo>
                    <a:lnTo>
                      <a:pt x="2092" y="29"/>
                    </a:lnTo>
                    <a:lnTo>
                      <a:pt x="19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6"/>
              <p:cNvSpPr/>
              <p:nvPr/>
            </p:nvSpPr>
            <p:spPr>
              <a:xfrm>
                <a:off x="1989808" y="2335979"/>
                <a:ext cx="206518" cy="262399"/>
              </a:xfrm>
              <a:custGeom>
                <a:avLst/>
                <a:gdLst/>
                <a:ahLst/>
                <a:cxnLst/>
                <a:rect l="l" t="t" r="r" b="b"/>
                <a:pathLst>
                  <a:path w="6205" h="7884" extrusionOk="0">
                    <a:moveTo>
                      <a:pt x="4398" y="0"/>
                    </a:moveTo>
                    <a:lnTo>
                      <a:pt x="4241" y="28"/>
                    </a:lnTo>
                    <a:lnTo>
                      <a:pt x="4070" y="57"/>
                    </a:lnTo>
                    <a:lnTo>
                      <a:pt x="3914" y="100"/>
                    </a:lnTo>
                    <a:lnTo>
                      <a:pt x="3757" y="157"/>
                    </a:lnTo>
                    <a:lnTo>
                      <a:pt x="3601" y="228"/>
                    </a:lnTo>
                    <a:lnTo>
                      <a:pt x="3459" y="327"/>
                    </a:lnTo>
                    <a:lnTo>
                      <a:pt x="3330" y="427"/>
                    </a:lnTo>
                    <a:lnTo>
                      <a:pt x="3202" y="541"/>
                    </a:lnTo>
                    <a:lnTo>
                      <a:pt x="3089" y="683"/>
                    </a:lnTo>
                    <a:lnTo>
                      <a:pt x="2989" y="825"/>
                    </a:lnTo>
                    <a:lnTo>
                      <a:pt x="257" y="5222"/>
                    </a:lnTo>
                    <a:lnTo>
                      <a:pt x="171" y="5379"/>
                    </a:lnTo>
                    <a:lnTo>
                      <a:pt x="100" y="5535"/>
                    </a:lnTo>
                    <a:lnTo>
                      <a:pt x="58" y="5706"/>
                    </a:lnTo>
                    <a:lnTo>
                      <a:pt x="15" y="5863"/>
                    </a:lnTo>
                    <a:lnTo>
                      <a:pt x="1" y="6033"/>
                    </a:lnTo>
                    <a:lnTo>
                      <a:pt x="1" y="6204"/>
                    </a:lnTo>
                    <a:lnTo>
                      <a:pt x="15" y="6375"/>
                    </a:lnTo>
                    <a:lnTo>
                      <a:pt x="43" y="6532"/>
                    </a:lnTo>
                    <a:lnTo>
                      <a:pt x="86" y="6702"/>
                    </a:lnTo>
                    <a:lnTo>
                      <a:pt x="157" y="6859"/>
                    </a:lnTo>
                    <a:lnTo>
                      <a:pt x="228" y="7001"/>
                    </a:lnTo>
                    <a:lnTo>
                      <a:pt x="314" y="7143"/>
                    </a:lnTo>
                    <a:lnTo>
                      <a:pt x="428" y="7286"/>
                    </a:lnTo>
                    <a:lnTo>
                      <a:pt x="541" y="7400"/>
                    </a:lnTo>
                    <a:lnTo>
                      <a:pt x="669" y="7513"/>
                    </a:lnTo>
                    <a:lnTo>
                      <a:pt x="826" y="7613"/>
                    </a:lnTo>
                    <a:lnTo>
                      <a:pt x="968" y="7698"/>
                    </a:lnTo>
                    <a:lnTo>
                      <a:pt x="1139" y="7770"/>
                    </a:lnTo>
                    <a:lnTo>
                      <a:pt x="1296" y="7826"/>
                    </a:lnTo>
                    <a:lnTo>
                      <a:pt x="1466" y="7855"/>
                    </a:lnTo>
                    <a:lnTo>
                      <a:pt x="1637" y="7869"/>
                    </a:lnTo>
                    <a:lnTo>
                      <a:pt x="1808" y="7883"/>
                    </a:lnTo>
                    <a:lnTo>
                      <a:pt x="1964" y="7869"/>
                    </a:lnTo>
                    <a:lnTo>
                      <a:pt x="2135" y="7826"/>
                    </a:lnTo>
                    <a:lnTo>
                      <a:pt x="2292" y="7784"/>
                    </a:lnTo>
                    <a:lnTo>
                      <a:pt x="2448" y="7727"/>
                    </a:lnTo>
                    <a:lnTo>
                      <a:pt x="2605" y="7656"/>
                    </a:lnTo>
                    <a:lnTo>
                      <a:pt x="2747" y="7556"/>
                    </a:lnTo>
                    <a:lnTo>
                      <a:pt x="2875" y="7456"/>
                    </a:lnTo>
                    <a:lnTo>
                      <a:pt x="3003" y="7343"/>
                    </a:lnTo>
                    <a:lnTo>
                      <a:pt x="3117" y="7200"/>
                    </a:lnTo>
                    <a:lnTo>
                      <a:pt x="3217" y="7058"/>
                    </a:lnTo>
                    <a:lnTo>
                      <a:pt x="5949" y="2661"/>
                    </a:lnTo>
                    <a:lnTo>
                      <a:pt x="6034" y="2504"/>
                    </a:lnTo>
                    <a:lnTo>
                      <a:pt x="6105" y="2348"/>
                    </a:lnTo>
                    <a:lnTo>
                      <a:pt x="6148" y="2177"/>
                    </a:lnTo>
                    <a:lnTo>
                      <a:pt x="6191" y="2021"/>
                    </a:lnTo>
                    <a:lnTo>
                      <a:pt x="6205" y="1850"/>
                    </a:lnTo>
                    <a:lnTo>
                      <a:pt x="6205" y="1679"/>
                    </a:lnTo>
                    <a:lnTo>
                      <a:pt x="6191" y="1508"/>
                    </a:lnTo>
                    <a:lnTo>
                      <a:pt x="6162" y="1352"/>
                    </a:lnTo>
                    <a:lnTo>
                      <a:pt x="6120" y="1181"/>
                    </a:lnTo>
                    <a:lnTo>
                      <a:pt x="6048" y="1025"/>
                    </a:lnTo>
                    <a:lnTo>
                      <a:pt x="5977" y="882"/>
                    </a:lnTo>
                    <a:lnTo>
                      <a:pt x="5892" y="740"/>
                    </a:lnTo>
                    <a:lnTo>
                      <a:pt x="5778" y="598"/>
                    </a:lnTo>
                    <a:lnTo>
                      <a:pt x="5664" y="484"/>
                    </a:lnTo>
                    <a:lnTo>
                      <a:pt x="5536" y="370"/>
                    </a:lnTo>
                    <a:lnTo>
                      <a:pt x="5380" y="270"/>
                    </a:lnTo>
                    <a:lnTo>
                      <a:pt x="5223" y="185"/>
                    </a:lnTo>
                    <a:lnTo>
                      <a:pt x="5067" y="114"/>
                    </a:lnTo>
                    <a:lnTo>
                      <a:pt x="4910" y="57"/>
                    </a:lnTo>
                    <a:lnTo>
                      <a:pt x="4739" y="28"/>
                    </a:lnTo>
                    <a:lnTo>
                      <a:pt x="4568" y="14"/>
                    </a:lnTo>
                    <a:lnTo>
                      <a:pt x="4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6"/>
              <p:cNvSpPr/>
              <p:nvPr/>
            </p:nvSpPr>
            <p:spPr>
              <a:xfrm>
                <a:off x="2813825" y="2099175"/>
                <a:ext cx="115590" cy="344341"/>
              </a:xfrm>
              <a:custGeom>
                <a:avLst/>
                <a:gdLst/>
                <a:ahLst/>
                <a:cxnLst/>
                <a:rect l="l" t="t" r="r" b="b"/>
                <a:pathLst>
                  <a:path w="3473" h="10346" extrusionOk="0">
                    <a:moveTo>
                      <a:pt x="1566" y="0"/>
                    </a:moveTo>
                    <a:lnTo>
                      <a:pt x="1395" y="28"/>
                    </a:lnTo>
                    <a:lnTo>
                      <a:pt x="1224" y="71"/>
                    </a:lnTo>
                    <a:lnTo>
                      <a:pt x="1068" y="128"/>
                    </a:lnTo>
                    <a:lnTo>
                      <a:pt x="911" y="213"/>
                    </a:lnTo>
                    <a:lnTo>
                      <a:pt x="769" y="299"/>
                    </a:lnTo>
                    <a:lnTo>
                      <a:pt x="641" y="398"/>
                    </a:lnTo>
                    <a:lnTo>
                      <a:pt x="513" y="512"/>
                    </a:lnTo>
                    <a:lnTo>
                      <a:pt x="399" y="626"/>
                    </a:lnTo>
                    <a:lnTo>
                      <a:pt x="299" y="768"/>
                    </a:lnTo>
                    <a:lnTo>
                      <a:pt x="214" y="911"/>
                    </a:lnTo>
                    <a:lnTo>
                      <a:pt x="143" y="1067"/>
                    </a:lnTo>
                    <a:lnTo>
                      <a:pt x="86" y="1224"/>
                    </a:lnTo>
                    <a:lnTo>
                      <a:pt x="43" y="1380"/>
                    </a:lnTo>
                    <a:lnTo>
                      <a:pt x="15" y="1565"/>
                    </a:lnTo>
                    <a:lnTo>
                      <a:pt x="0" y="1736"/>
                    </a:lnTo>
                    <a:lnTo>
                      <a:pt x="0" y="8609"/>
                    </a:lnTo>
                    <a:lnTo>
                      <a:pt x="15" y="8780"/>
                    </a:lnTo>
                    <a:lnTo>
                      <a:pt x="43" y="8951"/>
                    </a:lnTo>
                    <a:lnTo>
                      <a:pt x="86" y="9121"/>
                    </a:lnTo>
                    <a:lnTo>
                      <a:pt x="143" y="9278"/>
                    </a:lnTo>
                    <a:lnTo>
                      <a:pt x="214" y="9434"/>
                    </a:lnTo>
                    <a:lnTo>
                      <a:pt x="299" y="9577"/>
                    </a:lnTo>
                    <a:lnTo>
                      <a:pt x="399" y="9705"/>
                    </a:lnTo>
                    <a:lnTo>
                      <a:pt x="513" y="9833"/>
                    </a:lnTo>
                    <a:lnTo>
                      <a:pt x="641" y="9947"/>
                    </a:lnTo>
                    <a:lnTo>
                      <a:pt x="769" y="10046"/>
                    </a:lnTo>
                    <a:lnTo>
                      <a:pt x="911" y="10132"/>
                    </a:lnTo>
                    <a:lnTo>
                      <a:pt x="1068" y="10203"/>
                    </a:lnTo>
                    <a:lnTo>
                      <a:pt x="1224" y="10260"/>
                    </a:lnTo>
                    <a:lnTo>
                      <a:pt x="1395" y="10303"/>
                    </a:lnTo>
                    <a:lnTo>
                      <a:pt x="1566" y="10331"/>
                    </a:lnTo>
                    <a:lnTo>
                      <a:pt x="1736" y="10345"/>
                    </a:lnTo>
                    <a:lnTo>
                      <a:pt x="1921" y="10331"/>
                    </a:lnTo>
                    <a:lnTo>
                      <a:pt x="2092" y="10303"/>
                    </a:lnTo>
                    <a:lnTo>
                      <a:pt x="2263" y="10260"/>
                    </a:lnTo>
                    <a:lnTo>
                      <a:pt x="2419" y="10203"/>
                    </a:lnTo>
                    <a:lnTo>
                      <a:pt x="2562" y="10132"/>
                    </a:lnTo>
                    <a:lnTo>
                      <a:pt x="2704" y="10046"/>
                    </a:lnTo>
                    <a:lnTo>
                      <a:pt x="2846" y="9947"/>
                    </a:lnTo>
                    <a:lnTo>
                      <a:pt x="2974" y="9833"/>
                    </a:lnTo>
                    <a:lnTo>
                      <a:pt x="3088" y="9705"/>
                    </a:lnTo>
                    <a:lnTo>
                      <a:pt x="3188" y="9577"/>
                    </a:lnTo>
                    <a:lnTo>
                      <a:pt x="3273" y="9434"/>
                    </a:lnTo>
                    <a:lnTo>
                      <a:pt x="3344" y="9278"/>
                    </a:lnTo>
                    <a:lnTo>
                      <a:pt x="3401" y="9121"/>
                    </a:lnTo>
                    <a:lnTo>
                      <a:pt x="3444" y="8951"/>
                    </a:lnTo>
                    <a:lnTo>
                      <a:pt x="3472" y="8780"/>
                    </a:lnTo>
                    <a:lnTo>
                      <a:pt x="3472" y="8609"/>
                    </a:lnTo>
                    <a:lnTo>
                      <a:pt x="3472" y="1736"/>
                    </a:lnTo>
                    <a:lnTo>
                      <a:pt x="3472" y="1565"/>
                    </a:lnTo>
                    <a:lnTo>
                      <a:pt x="3444" y="1380"/>
                    </a:lnTo>
                    <a:lnTo>
                      <a:pt x="3401" y="1224"/>
                    </a:lnTo>
                    <a:lnTo>
                      <a:pt x="3344" y="1067"/>
                    </a:lnTo>
                    <a:lnTo>
                      <a:pt x="3273" y="911"/>
                    </a:lnTo>
                    <a:lnTo>
                      <a:pt x="3188" y="768"/>
                    </a:lnTo>
                    <a:lnTo>
                      <a:pt x="3088" y="626"/>
                    </a:lnTo>
                    <a:lnTo>
                      <a:pt x="2974" y="512"/>
                    </a:lnTo>
                    <a:lnTo>
                      <a:pt x="2846" y="398"/>
                    </a:lnTo>
                    <a:lnTo>
                      <a:pt x="2704" y="299"/>
                    </a:lnTo>
                    <a:lnTo>
                      <a:pt x="2562" y="213"/>
                    </a:lnTo>
                    <a:lnTo>
                      <a:pt x="2419" y="128"/>
                    </a:lnTo>
                    <a:lnTo>
                      <a:pt x="2263" y="71"/>
                    </a:lnTo>
                    <a:lnTo>
                      <a:pt x="2092" y="28"/>
                    </a:lnTo>
                    <a:lnTo>
                      <a:pt x="19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6"/>
              <p:cNvSpPr/>
              <p:nvPr/>
            </p:nvSpPr>
            <p:spPr>
              <a:xfrm>
                <a:off x="2050914" y="3166673"/>
                <a:ext cx="819382" cy="1190681"/>
              </a:xfrm>
              <a:custGeom>
                <a:avLst/>
                <a:gdLst/>
                <a:ahLst/>
                <a:cxnLst/>
                <a:rect l="l" t="t" r="r" b="b"/>
                <a:pathLst>
                  <a:path w="24619" h="35775" extrusionOk="0">
                    <a:moveTo>
                      <a:pt x="23907" y="0"/>
                    </a:moveTo>
                    <a:lnTo>
                      <a:pt x="22768" y="385"/>
                    </a:lnTo>
                    <a:lnTo>
                      <a:pt x="22839" y="598"/>
                    </a:lnTo>
                    <a:lnTo>
                      <a:pt x="22953" y="1025"/>
                    </a:lnTo>
                    <a:lnTo>
                      <a:pt x="23110" y="1665"/>
                    </a:lnTo>
                    <a:lnTo>
                      <a:pt x="23181" y="2064"/>
                    </a:lnTo>
                    <a:lnTo>
                      <a:pt x="23266" y="2491"/>
                    </a:lnTo>
                    <a:lnTo>
                      <a:pt x="23323" y="2960"/>
                    </a:lnTo>
                    <a:lnTo>
                      <a:pt x="23394" y="3458"/>
                    </a:lnTo>
                    <a:lnTo>
                      <a:pt x="23437" y="3999"/>
                    </a:lnTo>
                    <a:lnTo>
                      <a:pt x="23465" y="4554"/>
                    </a:lnTo>
                    <a:lnTo>
                      <a:pt x="23480" y="5152"/>
                    </a:lnTo>
                    <a:lnTo>
                      <a:pt x="23465" y="5763"/>
                    </a:lnTo>
                    <a:lnTo>
                      <a:pt x="23423" y="6390"/>
                    </a:lnTo>
                    <a:lnTo>
                      <a:pt x="23366" y="7044"/>
                    </a:lnTo>
                    <a:lnTo>
                      <a:pt x="23266" y="7699"/>
                    </a:lnTo>
                    <a:lnTo>
                      <a:pt x="23195" y="8040"/>
                    </a:lnTo>
                    <a:lnTo>
                      <a:pt x="23124" y="8382"/>
                    </a:lnTo>
                    <a:lnTo>
                      <a:pt x="23053" y="8723"/>
                    </a:lnTo>
                    <a:lnTo>
                      <a:pt x="22953" y="9051"/>
                    </a:lnTo>
                    <a:lnTo>
                      <a:pt x="22854" y="9392"/>
                    </a:lnTo>
                    <a:lnTo>
                      <a:pt x="22740" y="9734"/>
                    </a:lnTo>
                    <a:lnTo>
                      <a:pt x="22612" y="10089"/>
                    </a:lnTo>
                    <a:lnTo>
                      <a:pt x="22484" y="10431"/>
                    </a:lnTo>
                    <a:lnTo>
                      <a:pt x="22327" y="10772"/>
                    </a:lnTo>
                    <a:lnTo>
                      <a:pt x="22170" y="11100"/>
                    </a:lnTo>
                    <a:lnTo>
                      <a:pt x="22000" y="11441"/>
                    </a:lnTo>
                    <a:lnTo>
                      <a:pt x="21815" y="11783"/>
                    </a:lnTo>
                    <a:lnTo>
                      <a:pt x="21601" y="12124"/>
                    </a:lnTo>
                    <a:lnTo>
                      <a:pt x="21388" y="12451"/>
                    </a:lnTo>
                    <a:lnTo>
                      <a:pt x="21160" y="12779"/>
                    </a:lnTo>
                    <a:lnTo>
                      <a:pt x="20918" y="13106"/>
                    </a:lnTo>
                    <a:lnTo>
                      <a:pt x="20648" y="13433"/>
                    </a:lnTo>
                    <a:lnTo>
                      <a:pt x="20378" y="13746"/>
                    </a:lnTo>
                    <a:lnTo>
                      <a:pt x="20079" y="14059"/>
                    </a:lnTo>
                    <a:lnTo>
                      <a:pt x="19780" y="14373"/>
                    </a:lnTo>
                    <a:lnTo>
                      <a:pt x="19453" y="14686"/>
                    </a:lnTo>
                    <a:lnTo>
                      <a:pt x="19097" y="14984"/>
                    </a:lnTo>
                    <a:lnTo>
                      <a:pt x="18741" y="15269"/>
                    </a:lnTo>
                    <a:lnTo>
                      <a:pt x="18357" y="15554"/>
                    </a:lnTo>
                    <a:lnTo>
                      <a:pt x="17958" y="15838"/>
                    </a:lnTo>
                    <a:lnTo>
                      <a:pt x="17546" y="16109"/>
                    </a:lnTo>
                    <a:lnTo>
                      <a:pt x="17105" y="16379"/>
                    </a:lnTo>
                    <a:lnTo>
                      <a:pt x="16649" y="16635"/>
                    </a:lnTo>
                    <a:lnTo>
                      <a:pt x="16165" y="16891"/>
                    </a:lnTo>
                    <a:lnTo>
                      <a:pt x="15667" y="17119"/>
                    </a:lnTo>
                    <a:lnTo>
                      <a:pt x="14913" y="17475"/>
                    </a:lnTo>
                    <a:lnTo>
                      <a:pt x="14173" y="17845"/>
                    </a:lnTo>
                    <a:lnTo>
                      <a:pt x="13462" y="18200"/>
                    </a:lnTo>
                    <a:lnTo>
                      <a:pt x="12750" y="18570"/>
                    </a:lnTo>
                    <a:lnTo>
                      <a:pt x="12067" y="18955"/>
                    </a:lnTo>
                    <a:lnTo>
                      <a:pt x="11384" y="19325"/>
                    </a:lnTo>
                    <a:lnTo>
                      <a:pt x="10730" y="19709"/>
                    </a:lnTo>
                    <a:lnTo>
                      <a:pt x="10089" y="20107"/>
                    </a:lnTo>
                    <a:lnTo>
                      <a:pt x="9477" y="20491"/>
                    </a:lnTo>
                    <a:lnTo>
                      <a:pt x="8866" y="20890"/>
                    </a:lnTo>
                    <a:lnTo>
                      <a:pt x="8282" y="21288"/>
                    </a:lnTo>
                    <a:lnTo>
                      <a:pt x="7713" y="21701"/>
                    </a:lnTo>
                    <a:lnTo>
                      <a:pt x="7158" y="22099"/>
                    </a:lnTo>
                    <a:lnTo>
                      <a:pt x="6617" y="22512"/>
                    </a:lnTo>
                    <a:lnTo>
                      <a:pt x="6105" y="22925"/>
                    </a:lnTo>
                    <a:lnTo>
                      <a:pt x="5607" y="23337"/>
                    </a:lnTo>
                    <a:lnTo>
                      <a:pt x="5137" y="23764"/>
                    </a:lnTo>
                    <a:lnTo>
                      <a:pt x="4682" y="24177"/>
                    </a:lnTo>
                    <a:lnTo>
                      <a:pt x="4241" y="24604"/>
                    </a:lnTo>
                    <a:lnTo>
                      <a:pt x="3828" y="25031"/>
                    </a:lnTo>
                    <a:lnTo>
                      <a:pt x="3430" y="25458"/>
                    </a:lnTo>
                    <a:lnTo>
                      <a:pt x="3046" y="25885"/>
                    </a:lnTo>
                    <a:lnTo>
                      <a:pt x="2690" y="26311"/>
                    </a:lnTo>
                    <a:lnTo>
                      <a:pt x="2362" y="26738"/>
                    </a:lnTo>
                    <a:lnTo>
                      <a:pt x="2049" y="27165"/>
                    </a:lnTo>
                    <a:lnTo>
                      <a:pt x="1751" y="27592"/>
                    </a:lnTo>
                    <a:lnTo>
                      <a:pt x="1480" y="28019"/>
                    </a:lnTo>
                    <a:lnTo>
                      <a:pt x="1224" y="28446"/>
                    </a:lnTo>
                    <a:lnTo>
                      <a:pt x="996" y="28873"/>
                    </a:lnTo>
                    <a:lnTo>
                      <a:pt x="797" y="29314"/>
                    </a:lnTo>
                    <a:lnTo>
                      <a:pt x="612" y="29741"/>
                    </a:lnTo>
                    <a:lnTo>
                      <a:pt x="456" y="30168"/>
                    </a:lnTo>
                    <a:lnTo>
                      <a:pt x="342" y="30538"/>
                    </a:lnTo>
                    <a:lnTo>
                      <a:pt x="228" y="30908"/>
                    </a:lnTo>
                    <a:lnTo>
                      <a:pt x="157" y="31278"/>
                    </a:lnTo>
                    <a:lnTo>
                      <a:pt x="86" y="31648"/>
                    </a:lnTo>
                    <a:lnTo>
                      <a:pt x="43" y="32003"/>
                    </a:lnTo>
                    <a:lnTo>
                      <a:pt x="15" y="32373"/>
                    </a:lnTo>
                    <a:lnTo>
                      <a:pt x="0" y="32729"/>
                    </a:lnTo>
                    <a:lnTo>
                      <a:pt x="0" y="33085"/>
                    </a:lnTo>
                    <a:lnTo>
                      <a:pt x="29" y="33426"/>
                    </a:lnTo>
                    <a:lnTo>
                      <a:pt x="71" y="33782"/>
                    </a:lnTo>
                    <a:lnTo>
                      <a:pt x="143" y="34124"/>
                    </a:lnTo>
                    <a:lnTo>
                      <a:pt x="228" y="34465"/>
                    </a:lnTo>
                    <a:lnTo>
                      <a:pt x="328" y="34792"/>
                    </a:lnTo>
                    <a:lnTo>
                      <a:pt x="441" y="35120"/>
                    </a:lnTo>
                    <a:lnTo>
                      <a:pt x="584" y="35461"/>
                    </a:lnTo>
                    <a:lnTo>
                      <a:pt x="740" y="35774"/>
                    </a:lnTo>
                    <a:lnTo>
                      <a:pt x="1793" y="35234"/>
                    </a:lnTo>
                    <a:lnTo>
                      <a:pt x="1665" y="34963"/>
                    </a:lnTo>
                    <a:lnTo>
                      <a:pt x="1551" y="34693"/>
                    </a:lnTo>
                    <a:lnTo>
                      <a:pt x="1452" y="34423"/>
                    </a:lnTo>
                    <a:lnTo>
                      <a:pt x="1381" y="34138"/>
                    </a:lnTo>
                    <a:lnTo>
                      <a:pt x="1309" y="33868"/>
                    </a:lnTo>
                    <a:lnTo>
                      <a:pt x="1253" y="33583"/>
                    </a:lnTo>
                    <a:lnTo>
                      <a:pt x="1224" y="33284"/>
                    </a:lnTo>
                    <a:lnTo>
                      <a:pt x="1196" y="33000"/>
                    </a:lnTo>
                    <a:lnTo>
                      <a:pt x="1196" y="32701"/>
                    </a:lnTo>
                    <a:lnTo>
                      <a:pt x="1210" y="32402"/>
                    </a:lnTo>
                    <a:lnTo>
                      <a:pt x="1224" y="32103"/>
                    </a:lnTo>
                    <a:lnTo>
                      <a:pt x="1267" y="31804"/>
                    </a:lnTo>
                    <a:lnTo>
                      <a:pt x="1324" y="31491"/>
                    </a:lnTo>
                    <a:lnTo>
                      <a:pt x="1395" y="31178"/>
                    </a:lnTo>
                    <a:lnTo>
                      <a:pt x="1480" y="30865"/>
                    </a:lnTo>
                    <a:lnTo>
                      <a:pt x="1580" y="30552"/>
                    </a:lnTo>
                    <a:lnTo>
                      <a:pt x="1736" y="30154"/>
                    </a:lnTo>
                    <a:lnTo>
                      <a:pt x="1907" y="29755"/>
                    </a:lnTo>
                    <a:lnTo>
                      <a:pt x="2092" y="29357"/>
                    </a:lnTo>
                    <a:lnTo>
                      <a:pt x="2306" y="28944"/>
                    </a:lnTo>
                    <a:lnTo>
                      <a:pt x="2547" y="28546"/>
                    </a:lnTo>
                    <a:lnTo>
                      <a:pt x="2804" y="28147"/>
                    </a:lnTo>
                    <a:lnTo>
                      <a:pt x="3088" y="27749"/>
                    </a:lnTo>
                    <a:lnTo>
                      <a:pt x="3387" y="27336"/>
                    </a:lnTo>
                    <a:lnTo>
                      <a:pt x="3700" y="26938"/>
                    </a:lnTo>
                    <a:lnTo>
                      <a:pt x="4042" y="26539"/>
                    </a:lnTo>
                    <a:lnTo>
                      <a:pt x="4397" y="26141"/>
                    </a:lnTo>
                    <a:lnTo>
                      <a:pt x="4782" y="25728"/>
                    </a:lnTo>
                    <a:lnTo>
                      <a:pt x="5180" y="25330"/>
                    </a:lnTo>
                    <a:lnTo>
                      <a:pt x="5607" y="24931"/>
                    </a:lnTo>
                    <a:lnTo>
                      <a:pt x="6034" y="24533"/>
                    </a:lnTo>
                    <a:lnTo>
                      <a:pt x="6503" y="24149"/>
                    </a:lnTo>
                    <a:lnTo>
                      <a:pt x="6973" y="23750"/>
                    </a:lnTo>
                    <a:lnTo>
                      <a:pt x="7471" y="23352"/>
                    </a:lnTo>
                    <a:lnTo>
                      <a:pt x="7983" y="22967"/>
                    </a:lnTo>
                    <a:lnTo>
                      <a:pt x="8510" y="22583"/>
                    </a:lnTo>
                    <a:lnTo>
                      <a:pt x="9051" y="22199"/>
                    </a:lnTo>
                    <a:lnTo>
                      <a:pt x="9620" y="21815"/>
                    </a:lnTo>
                    <a:lnTo>
                      <a:pt x="10203" y="21431"/>
                    </a:lnTo>
                    <a:lnTo>
                      <a:pt x="10801" y="21061"/>
                    </a:lnTo>
                    <a:lnTo>
                      <a:pt x="11413" y="20691"/>
                    </a:lnTo>
                    <a:lnTo>
                      <a:pt x="12053" y="20321"/>
                    </a:lnTo>
                    <a:lnTo>
                      <a:pt x="12693" y="19965"/>
                    </a:lnTo>
                    <a:lnTo>
                      <a:pt x="13362" y="19595"/>
                    </a:lnTo>
                    <a:lnTo>
                      <a:pt x="14031" y="19239"/>
                    </a:lnTo>
                    <a:lnTo>
                      <a:pt x="14728" y="18898"/>
                    </a:lnTo>
                    <a:lnTo>
                      <a:pt x="15440" y="18542"/>
                    </a:lnTo>
                    <a:lnTo>
                      <a:pt x="16165" y="18215"/>
                    </a:lnTo>
                    <a:lnTo>
                      <a:pt x="16706" y="17944"/>
                    </a:lnTo>
                    <a:lnTo>
                      <a:pt x="17233" y="17674"/>
                    </a:lnTo>
                    <a:lnTo>
                      <a:pt x="17731" y="17389"/>
                    </a:lnTo>
                    <a:lnTo>
                      <a:pt x="18200" y="17105"/>
                    </a:lnTo>
                    <a:lnTo>
                      <a:pt x="18656" y="16806"/>
                    </a:lnTo>
                    <a:lnTo>
                      <a:pt x="19097" y="16493"/>
                    </a:lnTo>
                    <a:lnTo>
                      <a:pt x="19510" y="16180"/>
                    </a:lnTo>
                    <a:lnTo>
                      <a:pt x="19894" y="15852"/>
                    </a:lnTo>
                    <a:lnTo>
                      <a:pt x="20278" y="15525"/>
                    </a:lnTo>
                    <a:lnTo>
                      <a:pt x="20634" y="15198"/>
                    </a:lnTo>
                    <a:lnTo>
                      <a:pt x="20961" y="14856"/>
                    </a:lnTo>
                    <a:lnTo>
                      <a:pt x="21288" y="14501"/>
                    </a:lnTo>
                    <a:lnTo>
                      <a:pt x="21587" y="14159"/>
                    </a:lnTo>
                    <a:lnTo>
                      <a:pt x="21857" y="13789"/>
                    </a:lnTo>
                    <a:lnTo>
                      <a:pt x="22128" y="13433"/>
                    </a:lnTo>
                    <a:lnTo>
                      <a:pt x="22384" y="13063"/>
                    </a:lnTo>
                    <a:lnTo>
                      <a:pt x="22612" y="12708"/>
                    </a:lnTo>
                    <a:lnTo>
                      <a:pt x="22825" y="12338"/>
                    </a:lnTo>
                    <a:lnTo>
                      <a:pt x="23024" y="11953"/>
                    </a:lnTo>
                    <a:lnTo>
                      <a:pt x="23224" y="11583"/>
                    </a:lnTo>
                    <a:lnTo>
                      <a:pt x="23394" y="11213"/>
                    </a:lnTo>
                    <a:lnTo>
                      <a:pt x="23551" y="10829"/>
                    </a:lnTo>
                    <a:lnTo>
                      <a:pt x="23693" y="10445"/>
                    </a:lnTo>
                    <a:lnTo>
                      <a:pt x="23835" y="10075"/>
                    </a:lnTo>
                    <a:lnTo>
                      <a:pt x="23949" y="9691"/>
                    </a:lnTo>
                    <a:lnTo>
                      <a:pt x="24063" y="9321"/>
                    </a:lnTo>
                    <a:lnTo>
                      <a:pt x="24163" y="8937"/>
                    </a:lnTo>
                    <a:lnTo>
                      <a:pt x="24248" y="8567"/>
                    </a:lnTo>
                    <a:lnTo>
                      <a:pt x="24319" y="8197"/>
                    </a:lnTo>
                    <a:lnTo>
                      <a:pt x="24390" y="7827"/>
                    </a:lnTo>
                    <a:lnTo>
                      <a:pt x="24447" y="7457"/>
                    </a:lnTo>
                    <a:lnTo>
                      <a:pt x="24490" y="7101"/>
                    </a:lnTo>
                    <a:lnTo>
                      <a:pt x="24561" y="6390"/>
                    </a:lnTo>
                    <a:lnTo>
                      <a:pt x="24604" y="5692"/>
                    </a:lnTo>
                    <a:lnTo>
                      <a:pt x="24618" y="5023"/>
                    </a:lnTo>
                    <a:lnTo>
                      <a:pt x="24604" y="4369"/>
                    </a:lnTo>
                    <a:lnTo>
                      <a:pt x="24561" y="3757"/>
                    </a:lnTo>
                    <a:lnTo>
                      <a:pt x="24518" y="3174"/>
                    </a:lnTo>
                    <a:lnTo>
                      <a:pt x="24447" y="2633"/>
                    </a:lnTo>
                    <a:lnTo>
                      <a:pt x="24376" y="2135"/>
                    </a:lnTo>
                    <a:lnTo>
                      <a:pt x="24305" y="1665"/>
                    </a:lnTo>
                    <a:lnTo>
                      <a:pt x="24220" y="1253"/>
                    </a:lnTo>
                    <a:lnTo>
                      <a:pt x="24063" y="598"/>
                    </a:lnTo>
                    <a:lnTo>
                      <a:pt x="23949" y="171"/>
                    </a:lnTo>
                    <a:lnTo>
                      <a:pt x="23907" y="0"/>
                    </a:lnTo>
                    <a:close/>
                  </a:path>
                </a:pathLst>
              </a:custGeom>
              <a:solidFill>
                <a:srgbClr val="2119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16"/>
            <p:cNvSpPr/>
            <p:nvPr/>
          </p:nvSpPr>
          <p:spPr>
            <a:xfrm>
              <a:off x="4105275" y="1532750"/>
              <a:ext cx="142800" cy="142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p:nvPr/>
          </p:nvSpPr>
          <p:spPr>
            <a:xfrm>
              <a:off x="4424400" y="1532750"/>
              <a:ext cx="142800" cy="142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 name="Google Shape;258;p16"/>
          <p:cNvSpPr txBox="1"/>
          <p:nvPr/>
        </p:nvSpPr>
        <p:spPr>
          <a:xfrm>
            <a:off x="184100" y="1561400"/>
            <a:ext cx="5342400" cy="2052300"/>
          </a:xfrm>
          <a:prstGeom prst="rect">
            <a:avLst/>
          </a:prstGeom>
          <a:noFill/>
          <a:ln>
            <a:noFill/>
          </a:ln>
        </p:spPr>
        <p:txBody>
          <a:bodyPr spcFirstLastPara="1" wrap="square" lIns="91425" tIns="91425" rIns="91425" bIns="91425" anchor="t" anchorCtr="0">
            <a:spAutoFit/>
          </a:bodyPr>
          <a:lstStyle/>
          <a:p>
            <a:pPr marL="457200" lvl="0" indent="-330200" algn="l" rtl="0">
              <a:lnSpc>
                <a:spcPct val="150000"/>
              </a:lnSpc>
              <a:spcBef>
                <a:spcPts val="0"/>
              </a:spcBef>
              <a:spcAft>
                <a:spcPts val="0"/>
              </a:spcAft>
              <a:buSzPts val="1600"/>
              <a:buChar char="●"/>
            </a:pPr>
            <a:r>
              <a:rPr lang="en" sz="1600"/>
              <a:t>1 Million People of A</a:t>
            </a:r>
            <a:r>
              <a:rPr lang="en" sz="1600">
                <a:solidFill>
                  <a:schemeClr val="dk1"/>
                </a:solidFill>
              </a:rPr>
              <a:t>SL community</a:t>
            </a:r>
            <a:r>
              <a:rPr lang="en" sz="1600"/>
              <a:t> faces challenges in communication</a:t>
            </a:r>
            <a:endParaRPr sz="1600"/>
          </a:p>
          <a:p>
            <a:pPr marL="457200" lvl="0" indent="-330200" algn="l" rtl="0">
              <a:lnSpc>
                <a:spcPct val="150000"/>
              </a:lnSpc>
              <a:spcBef>
                <a:spcPts val="2000"/>
              </a:spcBef>
              <a:spcAft>
                <a:spcPts val="0"/>
              </a:spcAft>
              <a:buSzPts val="1600"/>
              <a:buChar char="●"/>
            </a:pPr>
            <a:r>
              <a:rPr lang="en" sz="1600"/>
              <a:t>Still need of interpreter (50:1)</a:t>
            </a:r>
            <a:endParaRPr sz="1600"/>
          </a:p>
          <a:p>
            <a:pPr marL="457200" lvl="0" indent="-330200" algn="l" rtl="0">
              <a:lnSpc>
                <a:spcPct val="150000"/>
              </a:lnSpc>
              <a:spcBef>
                <a:spcPts val="2000"/>
              </a:spcBef>
              <a:spcAft>
                <a:spcPts val="2000"/>
              </a:spcAft>
              <a:buSzPts val="1600"/>
              <a:buChar char="●"/>
            </a:pPr>
            <a:r>
              <a:rPr lang="en" sz="1600"/>
              <a:t>Improvement using AI</a:t>
            </a:r>
            <a:endParaRPr sz="1600"/>
          </a:p>
        </p:txBody>
      </p:sp>
      <p:pic>
        <p:nvPicPr>
          <p:cNvPr id="259" name="Google Shape;259;p16"/>
          <p:cNvPicPr preferRelativeResize="0"/>
          <p:nvPr/>
        </p:nvPicPr>
        <p:blipFill rotWithShape="1">
          <a:blip r:embed="rId3">
            <a:alphaModFix/>
          </a:blip>
          <a:srcRect r="10225"/>
          <a:stretch/>
        </p:blipFill>
        <p:spPr>
          <a:xfrm>
            <a:off x="4758325" y="2447025"/>
            <a:ext cx="3955973" cy="23367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17"/>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a:t>Dataset</a:t>
            </a:r>
            <a:endParaRPr sz="3200"/>
          </a:p>
        </p:txBody>
      </p:sp>
      <p:graphicFrame>
        <p:nvGraphicFramePr>
          <p:cNvPr id="265" name="Google Shape;265;p17"/>
          <p:cNvGraphicFramePr/>
          <p:nvPr/>
        </p:nvGraphicFramePr>
        <p:xfrm>
          <a:off x="457200" y="1090132"/>
          <a:ext cx="3731475" cy="3748860"/>
        </p:xfrm>
        <a:graphic>
          <a:graphicData uri="http://schemas.openxmlformats.org/drawingml/2006/table">
            <a:tbl>
              <a:tblPr>
                <a:noFill/>
                <a:tableStyleId>{AA1839F1-D5C2-4833-96DC-969A6832F7DC}</a:tableStyleId>
              </a:tblPr>
              <a:tblGrid>
                <a:gridCol w="732750">
                  <a:extLst>
                    <a:ext uri="{9D8B030D-6E8A-4147-A177-3AD203B41FA5}">
                      <a16:colId xmlns:a16="http://schemas.microsoft.com/office/drawing/2014/main" val="20000"/>
                    </a:ext>
                  </a:extLst>
                </a:gridCol>
                <a:gridCol w="2998725">
                  <a:extLst>
                    <a:ext uri="{9D8B030D-6E8A-4147-A177-3AD203B41FA5}">
                      <a16:colId xmlns:a16="http://schemas.microsoft.com/office/drawing/2014/main" val="20001"/>
                    </a:ext>
                  </a:extLst>
                </a:gridCol>
              </a:tblGrid>
              <a:tr h="358725">
                <a:tc>
                  <a:txBody>
                    <a:bodyPr/>
                    <a:lstStyle/>
                    <a:p>
                      <a:pPr marL="0" lvl="0" indent="0" algn="l" rtl="0">
                        <a:spcBef>
                          <a:spcPts val="0"/>
                        </a:spcBef>
                        <a:spcAft>
                          <a:spcPts val="0"/>
                        </a:spcAft>
                        <a:buNone/>
                      </a:pPr>
                      <a:r>
                        <a:rPr lang="en" sz="3000" b="1">
                          <a:solidFill>
                            <a:schemeClr val="accent1"/>
                          </a:solidFill>
                          <a:latin typeface="Fira Sans Extra Condensed"/>
                          <a:ea typeface="Fira Sans Extra Condensed"/>
                          <a:cs typeface="Fira Sans Extra Condensed"/>
                          <a:sym typeface="Fira Sans Extra Condensed"/>
                        </a:rPr>
                        <a:t>01</a:t>
                      </a:r>
                      <a:endParaRPr sz="3000" b="1">
                        <a:solidFill>
                          <a:schemeClr val="accent1"/>
                        </a:solidFill>
                        <a:latin typeface="Fira Sans Extra Condensed"/>
                        <a:ea typeface="Fira Sans Extra Condensed"/>
                        <a:cs typeface="Fira Sans Extra Condensed"/>
                        <a:sym typeface="Fira Sans Extra Condense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dk1"/>
                          </a:solidFill>
                          <a:latin typeface="Fira Sans Extra Condensed"/>
                          <a:ea typeface="Fira Sans Extra Condensed"/>
                          <a:cs typeface="Fira Sans Extra Condensed"/>
                          <a:sym typeface="Fira Sans Extra Condensed"/>
                        </a:rPr>
                        <a:t>ASL Alphabet dataset</a:t>
                      </a:r>
                      <a:endParaRPr sz="1800" b="1">
                        <a:solidFill>
                          <a:schemeClr val="dk1"/>
                        </a:solidFill>
                        <a:latin typeface="Fira Sans Extra Condensed"/>
                        <a:ea typeface="Fira Sans Extra Condensed"/>
                        <a:cs typeface="Fira Sans Extra Condensed"/>
                        <a:sym typeface="Fira Sans Extra Condense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31125">
                <a:tc>
                  <a:txBody>
                    <a:bodyPr/>
                    <a:lstStyle/>
                    <a:p>
                      <a:pPr marL="0" lvl="0" indent="0" algn="l" rtl="0">
                        <a:spcBef>
                          <a:spcPts val="0"/>
                        </a:spcBef>
                        <a:spcAft>
                          <a:spcPts val="0"/>
                        </a:spcAft>
                        <a:buNone/>
                      </a:pPr>
                      <a:endParaRPr>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Datasets used for training and testing using CNN.</a:t>
                      </a:r>
                      <a:endParaRPr>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1"/>
                  </a:ext>
                </a:extLst>
              </a:tr>
              <a:tr h="358725">
                <a:tc>
                  <a:txBody>
                    <a:bodyPr/>
                    <a:lstStyle/>
                    <a:p>
                      <a:pPr marL="0" lvl="0" indent="0" algn="l" rtl="0">
                        <a:spcBef>
                          <a:spcPts val="0"/>
                        </a:spcBef>
                        <a:spcAft>
                          <a:spcPts val="0"/>
                        </a:spcAft>
                        <a:buNone/>
                      </a:pPr>
                      <a:r>
                        <a:rPr lang="en" sz="3000" b="1">
                          <a:solidFill>
                            <a:schemeClr val="accent4"/>
                          </a:solidFill>
                          <a:latin typeface="Fira Sans Extra Condensed"/>
                          <a:ea typeface="Fira Sans Extra Condensed"/>
                          <a:cs typeface="Fira Sans Extra Condensed"/>
                          <a:sym typeface="Fira Sans Extra Condensed"/>
                        </a:rPr>
                        <a:t>02</a:t>
                      </a:r>
                      <a:endParaRPr sz="3000" b="1">
                        <a:solidFill>
                          <a:schemeClr val="accent4"/>
                        </a:solidFill>
                        <a:latin typeface="Fira Sans Extra Condensed"/>
                        <a:ea typeface="Fira Sans Extra Condensed"/>
                        <a:cs typeface="Fira Sans Extra Condensed"/>
                        <a:sym typeface="Fira Sans Extra Condense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dk1"/>
                          </a:solidFill>
                          <a:latin typeface="Fira Sans Extra Condensed"/>
                          <a:ea typeface="Fira Sans Extra Condensed"/>
                          <a:cs typeface="Fira Sans Extra Condensed"/>
                          <a:sym typeface="Fira Sans Extra Condensed"/>
                        </a:rPr>
                        <a:t>Auto Word prediction dataset</a:t>
                      </a:r>
                      <a:endParaRPr sz="1800" b="1">
                        <a:solidFill>
                          <a:schemeClr val="dk1"/>
                        </a:solidFill>
                        <a:latin typeface="Fira Sans Extra Condensed"/>
                        <a:ea typeface="Fira Sans Extra Condensed"/>
                        <a:cs typeface="Fira Sans Extra Condensed"/>
                        <a:sym typeface="Fira Sans Extra Condense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31125">
                <a:tc>
                  <a:txBody>
                    <a:bodyPr/>
                    <a:lstStyle/>
                    <a:p>
                      <a:pPr marL="0" lvl="0" indent="0" algn="l" rtl="0">
                        <a:spcBef>
                          <a:spcPts val="0"/>
                        </a:spcBef>
                        <a:spcAft>
                          <a:spcPts val="0"/>
                        </a:spcAft>
                        <a:buNone/>
                      </a:pPr>
                      <a:endParaRPr>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Datasets used for predicting next word using RNN.</a:t>
                      </a:r>
                      <a:endParaRPr>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3"/>
                  </a:ext>
                </a:extLst>
              </a:tr>
              <a:tr h="358725">
                <a:tc>
                  <a:txBody>
                    <a:bodyPr/>
                    <a:lstStyle/>
                    <a:p>
                      <a:pPr marL="0" lvl="0" indent="0" algn="l" rtl="0">
                        <a:spcBef>
                          <a:spcPts val="0"/>
                        </a:spcBef>
                        <a:spcAft>
                          <a:spcPts val="0"/>
                        </a:spcAft>
                        <a:buNone/>
                      </a:pPr>
                      <a:r>
                        <a:rPr lang="en" sz="3000" b="1">
                          <a:solidFill>
                            <a:schemeClr val="accent5"/>
                          </a:solidFill>
                          <a:latin typeface="Fira Sans Extra Condensed"/>
                          <a:ea typeface="Fira Sans Extra Condensed"/>
                          <a:cs typeface="Fira Sans Extra Condensed"/>
                          <a:sym typeface="Fira Sans Extra Condensed"/>
                        </a:rPr>
                        <a:t>03</a:t>
                      </a:r>
                      <a:endParaRPr sz="3000" b="1">
                        <a:solidFill>
                          <a:schemeClr val="accent5"/>
                        </a:solidFill>
                        <a:latin typeface="Fira Sans Extra Condensed"/>
                        <a:ea typeface="Fira Sans Extra Condensed"/>
                        <a:cs typeface="Fira Sans Extra Condensed"/>
                        <a:sym typeface="Fira Sans Extra Condense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dk1"/>
                          </a:solidFill>
                          <a:latin typeface="Fira Sans Extra Condensed"/>
                          <a:ea typeface="Fira Sans Extra Condensed"/>
                          <a:cs typeface="Fira Sans Extra Condensed"/>
                          <a:sym typeface="Fira Sans Extra Condensed"/>
                        </a:rPr>
                        <a:t>text-to-speech synthesis</a:t>
                      </a:r>
                      <a:endParaRPr sz="1800" b="1">
                        <a:solidFill>
                          <a:schemeClr val="dk1"/>
                        </a:solidFill>
                        <a:latin typeface="Fira Sans Extra Condensed"/>
                        <a:ea typeface="Fira Sans Extra Condensed"/>
                        <a:cs typeface="Fira Sans Extra Condensed"/>
                        <a:sym typeface="Fira Sans Extra Condense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31125">
                <a:tc>
                  <a:txBody>
                    <a:bodyPr/>
                    <a:lstStyle/>
                    <a:p>
                      <a:pPr marL="0" lvl="0" indent="0" algn="l" rtl="0">
                        <a:spcBef>
                          <a:spcPts val="0"/>
                        </a:spcBef>
                        <a:spcAft>
                          <a:spcPts val="0"/>
                        </a:spcAft>
                        <a:buNone/>
                      </a:pPr>
                      <a:endParaRPr sz="1200">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Roboto"/>
                          <a:ea typeface="Roboto"/>
                          <a:cs typeface="Roboto"/>
                          <a:sym typeface="Roboto"/>
                        </a:rPr>
                        <a:t>Converts the recognized text into spoken using gTTs.</a:t>
                      </a:r>
                      <a:endParaRPr>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266" name="Google Shape;266;p17"/>
          <p:cNvGrpSpPr/>
          <p:nvPr/>
        </p:nvGrpSpPr>
        <p:grpSpPr>
          <a:xfrm>
            <a:off x="4724400" y="1073218"/>
            <a:ext cx="4114785" cy="3734967"/>
            <a:chOff x="457200" y="997005"/>
            <a:chExt cx="4114785" cy="3734967"/>
          </a:xfrm>
        </p:grpSpPr>
        <p:sp>
          <p:nvSpPr>
            <p:cNvPr id="267" name="Google Shape;267;p17"/>
            <p:cNvSpPr/>
            <p:nvPr/>
          </p:nvSpPr>
          <p:spPr>
            <a:xfrm>
              <a:off x="457200" y="4475703"/>
              <a:ext cx="3036451" cy="256268"/>
            </a:xfrm>
            <a:custGeom>
              <a:avLst/>
              <a:gdLst/>
              <a:ahLst/>
              <a:cxnLst/>
              <a:rect l="l" t="t" r="r" b="b"/>
              <a:pathLst>
                <a:path w="85915" h="7251" extrusionOk="0">
                  <a:moveTo>
                    <a:pt x="40754" y="1"/>
                  </a:moveTo>
                  <a:lnTo>
                    <a:pt x="38564" y="14"/>
                  </a:lnTo>
                  <a:lnTo>
                    <a:pt x="36414" y="42"/>
                  </a:lnTo>
                  <a:lnTo>
                    <a:pt x="34306" y="69"/>
                  </a:lnTo>
                  <a:lnTo>
                    <a:pt x="32225" y="110"/>
                  </a:lnTo>
                  <a:lnTo>
                    <a:pt x="30184" y="164"/>
                  </a:lnTo>
                  <a:lnTo>
                    <a:pt x="28185" y="219"/>
                  </a:lnTo>
                  <a:lnTo>
                    <a:pt x="26240" y="287"/>
                  </a:lnTo>
                  <a:lnTo>
                    <a:pt x="24335" y="355"/>
                  </a:lnTo>
                  <a:lnTo>
                    <a:pt x="22485" y="436"/>
                  </a:lnTo>
                  <a:lnTo>
                    <a:pt x="20690" y="518"/>
                  </a:lnTo>
                  <a:lnTo>
                    <a:pt x="18935" y="613"/>
                  </a:lnTo>
                  <a:lnTo>
                    <a:pt x="17262" y="722"/>
                  </a:lnTo>
                  <a:lnTo>
                    <a:pt x="15630" y="831"/>
                  </a:lnTo>
                  <a:lnTo>
                    <a:pt x="14079" y="939"/>
                  </a:lnTo>
                  <a:lnTo>
                    <a:pt x="12583" y="1062"/>
                  </a:lnTo>
                  <a:lnTo>
                    <a:pt x="11168" y="1184"/>
                  </a:lnTo>
                  <a:lnTo>
                    <a:pt x="9808" y="1320"/>
                  </a:lnTo>
                  <a:lnTo>
                    <a:pt x="8543" y="1456"/>
                  </a:lnTo>
                  <a:lnTo>
                    <a:pt x="7332" y="1592"/>
                  </a:lnTo>
                  <a:lnTo>
                    <a:pt x="6217" y="1742"/>
                  </a:lnTo>
                  <a:lnTo>
                    <a:pt x="5183" y="1892"/>
                  </a:lnTo>
                  <a:lnTo>
                    <a:pt x="4244" y="2055"/>
                  </a:lnTo>
                  <a:lnTo>
                    <a:pt x="3374" y="2218"/>
                  </a:lnTo>
                  <a:lnTo>
                    <a:pt x="2612" y="2381"/>
                  </a:lnTo>
                  <a:lnTo>
                    <a:pt x="1932" y="2545"/>
                  </a:lnTo>
                  <a:lnTo>
                    <a:pt x="1361" y="2721"/>
                  </a:lnTo>
                  <a:lnTo>
                    <a:pt x="1102" y="2803"/>
                  </a:lnTo>
                  <a:lnTo>
                    <a:pt x="871" y="2898"/>
                  </a:lnTo>
                  <a:lnTo>
                    <a:pt x="667" y="2980"/>
                  </a:lnTo>
                  <a:lnTo>
                    <a:pt x="504" y="3075"/>
                  </a:lnTo>
                  <a:lnTo>
                    <a:pt x="354" y="3157"/>
                  </a:lnTo>
                  <a:lnTo>
                    <a:pt x="218" y="3252"/>
                  </a:lnTo>
                  <a:lnTo>
                    <a:pt x="123" y="3347"/>
                  </a:lnTo>
                  <a:lnTo>
                    <a:pt x="55" y="3442"/>
                  </a:lnTo>
                  <a:lnTo>
                    <a:pt x="14" y="3538"/>
                  </a:lnTo>
                  <a:lnTo>
                    <a:pt x="0" y="3619"/>
                  </a:lnTo>
                  <a:lnTo>
                    <a:pt x="14" y="3714"/>
                  </a:lnTo>
                  <a:lnTo>
                    <a:pt x="55" y="3810"/>
                  </a:lnTo>
                  <a:lnTo>
                    <a:pt x="123" y="3905"/>
                  </a:lnTo>
                  <a:lnTo>
                    <a:pt x="218" y="4000"/>
                  </a:lnTo>
                  <a:lnTo>
                    <a:pt x="354" y="4082"/>
                  </a:lnTo>
                  <a:lnTo>
                    <a:pt x="504" y="4177"/>
                  </a:lnTo>
                  <a:lnTo>
                    <a:pt x="667" y="4272"/>
                  </a:lnTo>
                  <a:lnTo>
                    <a:pt x="871" y="4354"/>
                  </a:lnTo>
                  <a:lnTo>
                    <a:pt x="1102" y="4449"/>
                  </a:lnTo>
                  <a:lnTo>
                    <a:pt x="1361" y="4531"/>
                  </a:lnTo>
                  <a:lnTo>
                    <a:pt x="1932" y="4707"/>
                  </a:lnTo>
                  <a:lnTo>
                    <a:pt x="2612" y="4871"/>
                  </a:lnTo>
                  <a:lnTo>
                    <a:pt x="3374" y="5034"/>
                  </a:lnTo>
                  <a:lnTo>
                    <a:pt x="4244" y="5197"/>
                  </a:lnTo>
                  <a:lnTo>
                    <a:pt x="5183" y="5360"/>
                  </a:lnTo>
                  <a:lnTo>
                    <a:pt x="6217" y="5510"/>
                  </a:lnTo>
                  <a:lnTo>
                    <a:pt x="7332" y="5646"/>
                  </a:lnTo>
                  <a:lnTo>
                    <a:pt x="8543" y="5796"/>
                  </a:lnTo>
                  <a:lnTo>
                    <a:pt x="9808" y="5932"/>
                  </a:lnTo>
                  <a:lnTo>
                    <a:pt x="11168" y="6068"/>
                  </a:lnTo>
                  <a:lnTo>
                    <a:pt x="12583" y="6190"/>
                  </a:lnTo>
                  <a:lnTo>
                    <a:pt x="14079" y="6312"/>
                  </a:lnTo>
                  <a:lnTo>
                    <a:pt x="15630" y="6421"/>
                  </a:lnTo>
                  <a:lnTo>
                    <a:pt x="17262" y="6530"/>
                  </a:lnTo>
                  <a:lnTo>
                    <a:pt x="18935" y="6639"/>
                  </a:lnTo>
                  <a:lnTo>
                    <a:pt x="20690" y="6721"/>
                  </a:lnTo>
                  <a:lnTo>
                    <a:pt x="22485" y="6816"/>
                  </a:lnTo>
                  <a:lnTo>
                    <a:pt x="24335" y="6897"/>
                  </a:lnTo>
                  <a:lnTo>
                    <a:pt x="26240" y="6965"/>
                  </a:lnTo>
                  <a:lnTo>
                    <a:pt x="28185" y="7033"/>
                  </a:lnTo>
                  <a:lnTo>
                    <a:pt x="30184" y="7088"/>
                  </a:lnTo>
                  <a:lnTo>
                    <a:pt x="32225" y="7142"/>
                  </a:lnTo>
                  <a:lnTo>
                    <a:pt x="34306" y="7183"/>
                  </a:lnTo>
                  <a:lnTo>
                    <a:pt x="36414" y="7210"/>
                  </a:lnTo>
                  <a:lnTo>
                    <a:pt x="38564" y="7237"/>
                  </a:lnTo>
                  <a:lnTo>
                    <a:pt x="40754" y="7251"/>
                  </a:lnTo>
                  <a:lnTo>
                    <a:pt x="45175" y="7251"/>
                  </a:lnTo>
                  <a:lnTo>
                    <a:pt x="47351" y="7237"/>
                  </a:lnTo>
                  <a:lnTo>
                    <a:pt x="49500" y="7210"/>
                  </a:lnTo>
                  <a:lnTo>
                    <a:pt x="51622" y="7183"/>
                  </a:lnTo>
                  <a:lnTo>
                    <a:pt x="53690" y="7142"/>
                  </a:lnTo>
                  <a:lnTo>
                    <a:pt x="55730" y="7088"/>
                  </a:lnTo>
                  <a:lnTo>
                    <a:pt x="57730" y="7033"/>
                  </a:lnTo>
                  <a:lnTo>
                    <a:pt x="59675" y="6965"/>
                  </a:lnTo>
                  <a:lnTo>
                    <a:pt x="61579" y="6897"/>
                  </a:lnTo>
                  <a:lnTo>
                    <a:pt x="63429" y="6816"/>
                  </a:lnTo>
                  <a:lnTo>
                    <a:pt x="65238" y="6721"/>
                  </a:lnTo>
                  <a:lnTo>
                    <a:pt x="66980" y="6639"/>
                  </a:lnTo>
                  <a:lnTo>
                    <a:pt x="68666" y="6530"/>
                  </a:lnTo>
                  <a:lnTo>
                    <a:pt x="70285" y="6421"/>
                  </a:lnTo>
                  <a:lnTo>
                    <a:pt x="71836" y="6312"/>
                  </a:lnTo>
                  <a:lnTo>
                    <a:pt x="73332" y="6190"/>
                  </a:lnTo>
                  <a:lnTo>
                    <a:pt x="74760" y="6068"/>
                  </a:lnTo>
                  <a:lnTo>
                    <a:pt x="76107" y="5932"/>
                  </a:lnTo>
                  <a:lnTo>
                    <a:pt x="77386" y="5796"/>
                  </a:lnTo>
                  <a:lnTo>
                    <a:pt x="78583" y="5646"/>
                  </a:lnTo>
                  <a:lnTo>
                    <a:pt x="79698" y="5510"/>
                  </a:lnTo>
                  <a:lnTo>
                    <a:pt x="80732" y="5360"/>
                  </a:lnTo>
                  <a:lnTo>
                    <a:pt x="81684" y="5197"/>
                  </a:lnTo>
                  <a:lnTo>
                    <a:pt x="82541" y="5034"/>
                  </a:lnTo>
                  <a:lnTo>
                    <a:pt x="83303" y="4871"/>
                  </a:lnTo>
                  <a:lnTo>
                    <a:pt x="83983" y="4707"/>
                  </a:lnTo>
                  <a:lnTo>
                    <a:pt x="84568" y="4531"/>
                  </a:lnTo>
                  <a:lnTo>
                    <a:pt x="84813" y="4449"/>
                  </a:lnTo>
                  <a:lnTo>
                    <a:pt x="85044" y="4354"/>
                  </a:lnTo>
                  <a:lnTo>
                    <a:pt x="85248" y="4272"/>
                  </a:lnTo>
                  <a:lnTo>
                    <a:pt x="85425" y="4177"/>
                  </a:lnTo>
                  <a:lnTo>
                    <a:pt x="85574" y="4082"/>
                  </a:lnTo>
                  <a:lnTo>
                    <a:pt x="85697" y="4000"/>
                  </a:lnTo>
                  <a:lnTo>
                    <a:pt x="85792" y="3905"/>
                  </a:lnTo>
                  <a:lnTo>
                    <a:pt x="85860" y="3810"/>
                  </a:lnTo>
                  <a:lnTo>
                    <a:pt x="85901" y="3714"/>
                  </a:lnTo>
                  <a:lnTo>
                    <a:pt x="85914" y="3619"/>
                  </a:lnTo>
                  <a:lnTo>
                    <a:pt x="85901" y="3538"/>
                  </a:lnTo>
                  <a:lnTo>
                    <a:pt x="85860" y="3442"/>
                  </a:lnTo>
                  <a:lnTo>
                    <a:pt x="85792" y="3347"/>
                  </a:lnTo>
                  <a:lnTo>
                    <a:pt x="85697" y="3252"/>
                  </a:lnTo>
                  <a:lnTo>
                    <a:pt x="85574" y="3157"/>
                  </a:lnTo>
                  <a:lnTo>
                    <a:pt x="85425" y="3075"/>
                  </a:lnTo>
                  <a:lnTo>
                    <a:pt x="85248" y="2980"/>
                  </a:lnTo>
                  <a:lnTo>
                    <a:pt x="85044" y="2898"/>
                  </a:lnTo>
                  <a:lnTo>
                    <a:pt x="84813" y="2803"/>
                  </a:lnTo>
                  <a:lnTo>
                    <a:pt x="84568" y="2721"/>
                  </a:lnTo>
                  <a:lnTo>
                    <a:pt x="83983" y="2545"/>
                  </a:lnTo>
                  <a:lnTo>
                    <a:pt x="83303" y="2381"/>
                  </a:lnTo>
                  <a:lnTo>
                    <a:pt x="82541" y="2218"/>
                  </a:lnTo>
                  <a:lnTo>
                    <a:pt x="81684" y="2055"/>
                  </a:lnTo>
                  <a:lnTo>
                    <a:pt x="80732" y="1892"/>
                  </a:lnTo>
                  <a:lnTo>
                    <a:pt x="79698" y="1742"/>
                  </a:lnTo>
                  <a:lnTo>
                    <a:pt x="78583" y="1592"/>
                  </a:lnTo>
                  <a:lnTo>
                    <a:pt x="77386" y="1456"/>
                  </a:lnTo>
                  <a:lnTo>
                    <a:pt x="76107" y="1320"/>
                  </a:lnTo>
                  <a:lnTo>
                    <a:pt x="74760" y="1184"/>
                  </a:lnTo>
                  <a:lnTo>
                    <a:pt x="73332" y="1062"/>
                  </a:lnTo>
                  <a:lnTo>
                    <a:pt x="71836" y="939"/>
                  </a:lnTo>
                  <a:lnTo>
                    <a:pt x="70285" y="831"/>
                  </a:lnTo>
                  <a:lnTo>
                    <a:pt x="68666" y="722"/>
                  </a:lnTo>
                  <a:lnTo>
                    <a:pt x="66980" y="613"/>
                  </a:lnTo>
                  <a:lnTo>
                    <a:pt x="65238" y="518"/>
                  </a:lnTo>
                  <a:lnTo>
                    <a:pt x="63429" y="436"/>
                  </a:lnTo>
                  <a:lnTo>
                    <a:pt x="61579" y="355"/>
                  </a:lnTo>
                  <a:lnTo>
                    <a:pt x="59675" y="287"/>
                  </a:lnTo>
                  <a:lnTo>
                    <a:pt x="57730" y="219"/>
                  </a:lnTo>
                  <a:lnTo>
                    <a:pt x="55730" y="164"/>
                  </a:lnTo>
                  <a:lnTo>
                    <a:pt x="53690" y="110"/>
                  </a:lnTo>
                  <a:lnTo>
                    <a:pt x="51622" y="69"/>
                  </a:lnTo>
                  <a:lnTo>
                    <a:pt x="49500" y="42"/>
                  </a:lnTo>
                  <a:lnTo>
                    <a:pt x="47351" y="14"/>
                  </a:lnTo>
                  <a:lnTo>
                    <a:pt x="45175"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7"/>
            <p:cNvSpPr/>
            <p:nvPr/>
          </p:nvSpPr>
          <p:spPr>
            <a:xfrm>
              <a:off x="1125429" y="3092593"/>
              <a:ext cx="204386" cy="1191325"/>
            </a:xfrm>
            <a:custGeom>
              <a:avLst/>
              <a:gdLst/>
              <a:ahLst/>
              <a:cxnLst/>
              <a:rect l="l" t="t" r="r" b="b"/>
              <a:pathLst>
                <a:path w="5783" h="33708" extrusionOk="0">
                  <a:moveTo>
                    <a:pt x="531" y="0"/>
                  </a:moveTo>
                  <a:lnTo>
                    <a:pt x="423" y="14"/>
                  </a:lnTo>
                  <a:lnTo>
                    <a:pt x="327" y="41"/>
                  </a:lnTo>
                  <a:lnTo>
                    <a:pt x="232" y="96"/>
                  </a:lnTo>
                  <a:lnTo>
                    <a:pt x="151" y="164"/>
                  </a:lnTo>
                  <a:lnTo>
                    <a:pt x="96" y="245"/>
                  </a:lnTo>
                  <a:lnTo>
                    <a:pt x="42" y="327"/>
                  </a:lnTo>
                  <a:lnTo>
                    <a:pt x="15" y="422"/>
                  </a:lnTo>
                  <a:lnTo>
                    <a:pt x="1" y="531"/>
                  </a:lnTo>
                  <a:lnTo>
                    <a:pt x="1" y="10420"/>
                  </a:lnTo>
                  <a:lnTo>
                    <a:pt x="15" y="10529"/>
                  </a:lnTo>
                  <a:lnTo>
                    <a:pt x="42" y="10624"/>
                  </a:lnTo>
                  <a:lnTo>
                    <a:pt x="83" y="10719"/>
                  </a:lnTo>
                  <a:lnTo>
                    <a:pt x="151" y="10801"/>
                  </a:lnTo>
                  <a:lnTo>
                    <a:pt x="4721" y="15371"/>
                  </a:lnTo>
                  <a:lnTo>
                    <a:pt x="4721" y="19983"/>
                  </a:lnTo>
                  <a:lnTo>
                    <a:pt x="341" y="24376"/>
                  </a:lnTo>
                  <a:lnTo>
                    <a:pt x="273" y="24444"/>
                  </a:lnTo>
                  <a:lnTo>
                    <a:pt x="219" y="24539"/>
                  </a:lnTo>
                  <a:lnTo>
                    <a:pt x="191" y="24635"/>
                  </a:lnTo>
                  <a:lnTo>
                    <a:pt x="178" y="24743"/>
                  </a:lnTo>
                  <a:lnTo>
                    <a:pt x="178" y="33177"/>
                  </a:lnTo>
                  <a:lnTo>
                    <a:pt x="191" y="33286"/>
                  </a:lnTo>
                  <a:lnTo>
                    <a:pt x="219" y="33395"/>
                  </a:lnTo>
                  <a:lnTo>
                    <a:pt x="273" y="33476"/>
                  </a:lnTo>
                  <a:lnTo>
                    <a:pt x="341" y="33558"/>
                  </a:lnTo>
                  <a:lnTo>
                    <a:pt x="409" y="33626"/>
                  </a:lnTo>
                  <a:lnTo>
                    <a:pt x="504" y="33667"/>
                  </a:lnTo>
                  <a:lnTo>
                    <a:pt x="599" y="33707"/>
                  </a:lnTo>
                  <a:lnTo>
                    <a:pt x="817" y="33707"/>
                  </a:lnTo>
                  <a:lnTo>
                    <a:pt x="912" y="33667"/>
                  </a:lnTo>
                  <a:lnTo>
                    <a:pt x="1007" y="33626"/>
                  </a:lnTo>
                  <a:lnTo>
                    <a:pt x="1089" y="33558"/>
                  </a:lnTo>
                  <a:lnTo>
                    <a:pt x="1144" y="33476"/>
                  </a:lnTo>
                  <a:lnTo>
                    <a:pt x="1198" y="33395"/>
                  </a:lnTo>
                  <a:lnTo>
                    <a:pt x="1225" y="33286"/>
                  </a:lnTo>
                  <a:lnTo>
                    <a:pt x="1239" y="33177"/>
                  </a:lnTo>
                  <a:lnTo>
                    <a:pt x="1239" y="24961"/>
                  </a:lnTo>
                  <a:lnTo>
                    <a:pt x="5632" y="20581"/>
                  </a:lnTo>
                  <a:lnTo>
                    <a:pt x="5700" y="20499"/>
                  </a:lnTo>
                  <a:lnTo>
                    <a:pt x="5741" y="20404"/>
                  </a:lnTo>
                  <a:lnTo>
                    <a:pt x="5768" y="20309"/>
                  </a:lnTo>
                  <a:lnTo>
                    <a:pt x="5782" y="20200"/>
                  </a:lnTo>
                  <a:lnTo>
                    <a:pt x="5782" y="15154"/>
                  </a:lnTo>
                  <a:lnTo>
                    <a:pt x="5768" y="15045"/>
                  </a:lnTo>
                  <a:lnTo>
                    <a:pt x="5741" y="14950"/>
                  </a:lnTo>
                  <a:lnTo>
                    <a:pt x="5700" y="14854"/>
                  </a:lnTo>
                  <a:lnTo>
                    <a:pt x="5632" y="14773"/>
                  </a:lnTo>
                  <a:lnTo>
                    <a:pt x="1062" y="10202"/>
                  </a:lnTo>
                  <a:lnTo>
                    <a:pt x="1062" y="531"/>
                  </a:lnTo>
                  <a:lnTo>
                    <a:pt x="1048" y="422"/>
                  </a:lnTo>
                  <a:lnTo>
                    <a:pt x="1021" y="327"/>
                  </a:lnTo>
                  <a:lnTo>
                    <a:pt x="967" y="245"/>
                  </a:lnTo>
                  <a:lnTo>
                    <a:pt x="899" y="164"/>
                  </a:lnTo>
                  <a:lnTo>
                    <a:pt x="831" y="96"/>
                  </a:lnTo>
                  <a:lnTo>
                    <a:pt x="735" y="41"/>
                  </a:lnTo>
                  <a:lnTo>
                    <a:pt x="640" y="14"/>
                  </a:lnTo>
                  <a:lnTo>
                    <a:pt x="5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7"/>
            <p:cNvSpPr/>
            <p:nvPr/>
          </p:nvSpPr>
          <p:spPr>
            <a:xfrm>
              <a:off x="1484583" y="3638253"/>
              <a:ext cx="111541" cy="667302"/>
            </a:xfrm>
            <a:custGeom>
              <a:avLst/>
              <a:gdLst/>
              <a:ahLst/>
              <a:cxnLst/>
              <a:rect l="l" t="t" r="r" b="b"/>
              <a:pathLst>
                <a:path w="3156" h="18881" extrusionOk="0">
                  <a:moveTo>
                    <a:pt x="2517" y="0"/>
                  </a:moveTo>
                  <a:lnTo>
                    <a:pt x="2421" y="41"/>
                  </a:lnTo>
                  <a:lnTo>
                    <a:pt x="2326" y="82"/>
                  </a:lnTo>
                  <a:lnTo>
                    <a:pt x="2244" y="150"/>
                  </a:lnTo>
                  <a:lnTo>
                    <a:pt x="2176" y="232"/>
                  </a:lnTo>
                  <a:lnTo>
                    <a:pt x="2136" y="313"/>
                  </a:lnTo>
                  <a:lnTo>
                    <a:pt x="2108" y="422"/>
                  </a:lnTo>
                  <a:lnTo>
                    <a:pt x="2095" y="531"/>
                  </a:lnTo>
                  <a:lnTo>
                    <a:pt x="2095" y="6489"/>
                  </a:lnTo>
                  <a:lnTo>
                    <a:pt x="163" y="8420"/>
                  </a:lnTo>
                  <a:lnTo>
                    <a:pt x="95" y="8502"/>
                  </a:lnTo>
                  <a:lnTo>
                    <a:pt x="41" y="8583"/>
                  </a:lnTo>
                  <a:lnTo>
                    <a:pt x="14" y="8692"/>
                  </a:lnTo>
                  <a:lnTo>
                    <a:pt x="0" y="8787"/>
                  </a:lnTo>
                  <a:lnTo>
                    <a:pt x="0" y="18350"/>
                  </a:lnTo>
                  <a:lnTo>
                    <a:pt x="14" y="18459"/>
                  </a:lnTo>
                  <a:lnTo>
                    <a:pt x="41" y="18568"/>
                  </a:lnTo>
                  <a:lnTo>
                    <a:pt x="95" y="18649"/>
                  </a:lnTo>
                  <a:lnTo>
                    <a:pt x="163" y="18731"/>
                  </a:lnTo>
                  <a:lnTo>
                    <a:pt x="245" y="18799"/>
                  </a:lnTo>
                  <a:lnTo>
                    <a:pt x="327" y="18840"/>
                  </a:lnTo>
                  <a:lnTo>
                    <a:pt x="422" y="18881"/>
                  </a:lnTo>
                  <a:lnTo>
                    <a:pt x="639" y="18881"/>
                  </a:lnTo>
                  <a:lnTo>
                    <a:pt x="735" y="18840"/>
                  </a:lnTo>
                  <a:lnTo>
                    <a:pt x="830" y="18799"/>
                  </a:lnTo>
                  <a:lnTo>
                    <a:pt x="911" y="18731"/>
                  </a:lnTo>
                  <a:lnTo>
                    <a:pt x="979" y="18649"/>
                  </a:lnTo>
                  <a:lnTo>
                    <a:pt x="1020" y="18568"/>
                  </a:lnTo>
                  <a:lnTo>
                    <a:pt x="1047" y="18459"/>
                  </a:lnTo>
                  <a:lnTo>
                    <a:pt x="1061" y="18350"/>
                  </a:lnTo>
                  <a:lnTo>
                    <a:pt x="1061" y="9005"/>
                  </a:lnTo>
                  <a:lnTo>
                    <a:pt x="2993" y="7074"/>
                  </a:lnTo>
                  <a:lnTo>
                    <a:pt x="3061" y="6992"/>
                  </a:lnTo>
                  <a:lnTo>
                    <a:pt x="3115" y="6910"/>
                  </a:lnTo>
                  <a:lnTo>
                    <a:pt x="3142" y="6802"/>
                  </a:lnTo>
                  <a:lnTo>
                    <a:pt x="3156" y="6706"/>
                  </a:lnTo>
                  <a:lnTo>
                    <a:pt x="3156" y="531"/>
                  </a:lnTo>
                  <a:lnTo>
                    <a:pt x="3142" y="422"/>
                  </a:lnTo>
                  <a:lnTo>
                    <a:pt x="3115" y="313"/>
                  </a:lnTo>
                  <a:lnTo>
                    <a:pt x="3061" y="232"/>
                  </a:lnTo>
                  <a:lnTo>
                    <a:pt x="2993" y="150"/>
                  </a:lnTo>
                  <a:lnTo>
                    <a:pt x="2925" y="82"/>
                  </a:lnTo>
                  <a:lnTo>
                    <a:pt x="2829" y="41"/>
                  </a:lnTo>
                  <a:lnTo>
                    <a:pt x="27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7"/>
            <p:cNvSpPr/>
            <p:nvPr/>
          </p:nvSpPr>
          <p:spPr>
            <a:xfrm>
              <a:off x="1689360" y="3070009"/>
              <a:ext cx="205799" cy="1235538"/>
            </a:xfrm>
            <a:custGeom>
              <a:avLst/>
              <a:gdLst/>
              <a:ahLst/>
              <a:cxnLst/>
              <a:rect l="l" t="t" r="r" b="b"/>
              <a:pathLst>
                <a:path w="5823" h="34959" extrusionOk="0">
                  <a:moveTo>
                    <a:pt x="531" y="0"/>
                  </a:moveTo>
                  <a:lnTo>
                    <a:pt x="422" y="14"/>
                  </a:lnTo>
                  <a:lnTo>
                    <a:pt x="327" y="41"/>
                  </a:lnTo>
                  <a:lnTo>
                    <a:pt x="232" y="95"/>
                  </a:lnTo>
                  <a:lnTo>
                    <a:pt x="164" y="150"/>
                  </a:lnTo>
                  <a:lnTo>
                    <a:pt x="96" y="231"/>
                  </a:lnTo>
                  <a:lnTo>
                    <a:pt x="42" y="327"/>
                  </a:lnTo>
                  <a:lnTo>
                    <a:pt x="14" y="422"/>
                  </a:lnTo>
                  <a:lnTo>
                    <a:pt x="1" y="531"/>
                  </a:lnTo>
                  <a:lnTo>
                    <a:pt x="1" y="7726"/>
                  </a:lnTo>
                  <a:lnTo>
                    <a:pt x="14" y="7835"/>
                  </a:lnTo>
                  <a:lnTo>
                    <a:pt x="42" y="7930"/>
                  </a:lnTo>
                  <a:lnTo>
                    <a:pt x="96" y="8026"/>
                  </a:lnTo>
                  <a:lnTo>
                    <a:pt x="164" y="8107"/>
                  </a:lnTo>
                  <a:lnTo>
                    <a:pt x="4762" y="12705"/>
                  </a:lnTo>
                  <a:lnTo>
                    <a:pt x="4762" y="34428"/>
                  </a:lnTo>
                  <a:lnTo>
                    <a:pt x="4775" y="34537"/>
                  </a:lnTo>
                  <a:lnTo>
                    <a:pt x="4802" y="34646"/>
                  </a:lnTo>
                  <a:lnTo>
                    <a:pt x="4857" y="34727"/>
                  </a:lnTo>
                  <a:lnTo>
                    <a:pt x="4911" y="34809"/>
                  </a:lnTo>
                  <a:lnTo>
                    <a:pt x="4993" y="34877"/>
                  </a:lnTo>
                  <a:lnTo>
                    <a:pt x="5088" y="34918"/>
                  </a:lnTo>
                  <a:lnTo>
                    <a:pt x="5183" y="34959"/>
                  </a:lnTo>
                  <a:lnTo>
                    <a:pt x="5401" y="34959"/>
                  </a:lnTo>
                  <a:lnTo>
                    <a:pt x="5496" y="34918"/>
                  </a:lnTo>
                  <a:lnTo>
                    <a:pt x="5591" y="34877"/>
                  </a:lnTo>
                  <a:lnTo>
                    <a:pt x="5673" y="34809"/>
                  </a:lnTo>
                  <a:lnTo>
                    <a:pt x="5727" y="34727"/>
                  </a:lnTo>
                  <a:lnTo>
                    <a:pt x="5782" y="34646"/>
                  </a:lnTo>
                  <a:lnTo>
                    <a:pt x="5809" y="34537"/>
                  </a:lnTo>
                  <a:lnTo>
                    <a:pt x="5823" y="34428"/>
                  </a:lnTo>
                  <a:lnTo>
                    <a:pt x="5823" y="12487"/>
                  </a:lnTo>
                  <a:lnTo>
                    <a:pt x="5809" y="12392"/>
                  </a:lnTo>
                  <a:lnTo>
                    <a:pt x="5782" y="12283"/>
                  </a:lnTo>
                  <a:lnTo>
                    <a:pt x="5727" y="12202"/>
                  </a:lnTo>
                  <a:lnTo>
                    <a:pt x="5673" y="12120"/>
                  </a:lnTo>
                  <a:lnTo>
                    <a:pt x="1062" y="7509"/>
                  </a:lnTo>
                  <a:lnTo>
                    <a:pt x="1062" y="531"/>
                  </a:lnTo>
                  <a:lnTo>
                    <a:pt x="1048" y="422"/>
                  </a:lnTo>
                  <a:lnTo>
                    <a:pt x="1021" y="327"/>
                  </a:lnTo>
                  <a:lnTo>
                    <a:pt x="967" y="231"/>
                  </a:lnTo>
                  <a:lnTo>
                    <a:pt x="912" y="150"/>
                  </a:lnTo>
                  <a:lnTo>
                    <a:pt x="831" y="95"/>
                  </a:lnTo>
                  <a:lnTo>
                    <a:pt x="735" y="41"/>
                  </a:lnTo>
                  <a:lnTo>
                    <a:pt x="640" y="14"/>
                  </a:lnTo>
                  <a:lnTo>
                    <a:pt x="5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7"/>
            <p:cNvSpPr/>
            <p:nvPr/>
          </p:nvSpPr>
          <p:spPr>
            <a:xfrm>
              <a:off x="2097995" y="3230077"/>
              <a:ext cx="167842" cy="1103852"/>
            </a:xfrm>
            <a:custGeom>
              <a:avLst/>
              <a:gdLst/>
              <a:ahLst/>
              <a:cxnLst/>
              <a:rect l="l" t="t" r="r" b="b"/>
              <a:pathLst>
                <a:path w="4749" h="31233" extrusionOk="0">
                  <a:moveTo>
                    <a:pt x="4041" y="1"/>
                  </a:moveTo>
                  <a:lnTo>
                    <a:pt x="3932" y="14"/>
                  </a:lnTo>
                  <a:lnTo>
                    <a:pt x="3823" y="42"/>
                  </a:lnTo>
                  <a:lnTo>
                    <a:pt x="3742" y="96"/>
                  </a:lnTo>
                  <a:lnTo>
                    <a:pt x="3660" y="150"/>
                  </a:lnTo>
                  <a:lnTo>
                    <a:pt x="3592" y="232"/>
                  </a:lnTo>
                  <a:lnTo>
                    <a:pt x="3551" y="327"/>
                  </a:lnTo>
                  <a:lnTo>
                    <a:pt x="3510" y="422"/>
                  </a:lnTo>
                  <a:lnTo>
                    <a:pt x="3510" y="531"/>
                  </a:lnTo>
                  <a:lnTo>
                    <a:pt x="3510" y="6856"/>
                  </a:lnTo>
                  <a:lnTo>
                    <a:pt x="151" y="10203"/>
                  </a:lnTo>
                  <a:lnTo>
                    <a:pt x="96" y="10284"/>
                  </a:lnTo>
                  <a:lnTo>
                    <a:pt x="42" y="10379"/>
                  </a:lnTo>
                  <a:lnTo>
                    <a:pt x="15" y="10475"/>
                  </a:lnTo>
                  <a:lnTo>
                    <a:pt x="1" y="10570"/>
                  </a:lnTo>
                  <a:lnTo>
                    <a:pt x="1" y="20731"/>
                  </a:lnTo>
                  <a:lnTo>
                    <a:pt x="15" y="20826"/>
                  </a:lnTo>
                  <a:lnTo>
                    <a:pt x="42" y="20921"/>
                  </a:lnTo>
                  <a:lnTo>
                    <a:pt x="96" y="21017"/>
                  </a:lnTo>
                  <a:lnTo>
                    <a:pt x="151" y="21098"/>
                  </a:lnTo>
                  <a:lnTo>
                    <a:pt x="3701" y="24635"/>
                  </a:lnTo>
                  <a:lnTo>
                    <a:pt x="3701" y="30702"/>
                  </a:lnTo>
                  <a:lnTo>
                    <a:pt x="3701" y="30810"/>
                  </a:lnTo>
                  <a:lnTo>
                    <a:pt x="3742" y="30919"/>
                  </a:lnTo>
                  <a:lnTo>
                    <a:pt x="3783" y="31001"/>
                  </a:lnTo>
                  <a:lnTo>
                    <a:pt x="3851" y="31082"/>
                  </a:lnTo>
                  <a:lnTo>
                    <a:pt x="3932" y="31151"/>
                  </a:lnTo>
                  <a:lnTo>
                    <a:pt x="4014" y="31191"/>
                  </a:lnTo>
                  <a:lnTo>
                    <a:pt x="4123" y="31232"/>
                  </a:lnTo>
                  <a:lnTo>
                    <a:pt x="4327" y="31232"/>
                  </a:lnTo>
                  <a:lnTo>
                    <a:pt x="4435" y="31191"/>
                  </a:lnTo>
                  <a:lnTo>
                    <a:pt x="4517" y="31151"/>
                  </a:lnTo>
                  <a:lnTo>
                    <a:pt x="4599" y="31082"/>
                  </a:lnTo>
                  <a:lnTo>
                    <a:pt x="4667" y="31001"/>
                  </a:lnTo>
                  <a:lnTo>
                    <a:pt x="4707" y="30919"/>
                  </a:lnTo>
                  <a:lnTo>
                    <a:pt x="4748" y="30810"/>
                  </a:lnTo>
                  <a:lnTo>
                    <a:pt x="4748" y="30702"/>
                  </a:lnTo>
                  <a:lnTo>
                    <a:pt x="4748" y="24417"/>
                  </a:lnTo>
                  <a:lnTo>
                    <a:pt x="4748" y="24308"/>
                  </a:lnTo>
                  <a:lnTo>
                    <a:pt x="4721" y="24213"/>
                  </a:lnTo>
                  <a:lnTo>
                    <a:pt x="4667" y="24118"/>
                  </a:lnTo>
                  <a:lnTo>
                    <a:pt x="4599" y="24050"/>
                  </a:lnTo>
                  <a:lnTo>
                    <a:pt x="1062" y="20500"/>
                  </a:lnTo>
                  <a:lnTo>
                    <a:pt x="1062" y="10801"/>
                  </a:lnTo>
                  <a:lnTo>
                    <a:pt x="4408" y="7441"/>
                  </a:lnTo>
                  <a:lnTo>
                    <a:pt x="4476" y="7360"/>
                  </a:lnTo>
                  <a:lnTo>
                    <a:pt x="4531" y="7278"/>
                  </a:lnTo>
                  <a:lnTo>
                    <a:pt x="4558" y="7183"/>
                  </a:lnTo>
                  <a:lnTo>
                    <a:pt x="4558" y="7074"/>
                  </a:lnTo>
                  <a:lnTo>
                    <a:pt x="4558" y="531"/>
                  </a:lnTo>
                  <a:lnTo>
                    <a:pt x="4558" y="422"/>
                  </a:lnTo>
                  <a:lnTo>
                    <a:pt x="4517" y="327"/>
                  </a:lnTo>
                  <a:lnTo>
                    <a:pt x="4476" y="232"/>
                  </a:lnTo>
                  <a:lnTo>
                    <a:pt x="4408" y="150"/>
                  </a:lnTo>
                  <a:lnTo>
                    <a:pt x="4327" y="96"/>
                  </a:lnTo>
                  <a:lnTo>
                    <a:pt x="4245" y="42"/>
                  </a:lnTo>
                  <a:lnTo>
                    <a:pt x="4136" y="14"/>
                  </a:lnTo>
                  <a:lnTo>
                    <a:pt x="40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7"/>
            <p:cNvSpPr/>
            <p:nvPr/>
          </p:nvSpPr>
          <p:spPr>
            <a:xfrm>
              <a:off x="2493659" y="3432946"/>
              <a:ext cx="163989" cy="913003"/>
            </a:xfrm>
            <a:custGeom>
              <a:avLst/>
              <a:gdLst/>
              <a:ahLst/>
              <a:cxnLst/>
              <a:rect l="l" t="t" r="r" b="b"/>
              <a:pathLst>
                <a:path w="4640" h="25833" extrusionOk="0">
                  <a:moveTo>
                    <a:pt x="599" y="1"/>
                  </a:moveTo>
                  <a:lnTo>
                    <a:pt x="504" y="42"/>
                  </a:lnTo>
                  <a:lnTo>
                    <a:pt x="423" y="83"/>
                  </a:lnTo>
                  <a:lnTo>
                    <a:pt x="341" y="151"/>
                  </a:lnTo>
                  <a:lnTo>
                    <a:pt x="273" y="232"/>
                  </a:lnTo>
                  <a:lnTo>
                    <a:pt x="219" y="314"/>
                  </a:lnTo>
                  <a:lnTo>
                    <a:pt x="191" y="423"/>
                  </a:lnTo>
                  <a:lnTo>
                    <a:pt x="178" y="531"/>
                  </a:lnTo>
                  <a:lnTo>
                    <a:pt x="178" y="9577"/>
                  </a:lnTo>
                  <a:lnTo>
                    <a:pt x="191" y="9672"/>
                  </a:lnTo>
                  <a:lnTo>
                    <a:pt x="219" y="9768"/>
                  </a:lnTo>
                  <a:lnTo>
                    <a:pt x="273" y="9863"/>
                  </a:lnTo>
                  <a:lnTo>
                    <a:pt x="341" y="9944"/>
                  </a:lnTo>
                  <a:lnTo>
                    <a:pt x="3578" y="13182"/>
                  </a:lnTo>
                  <a:lnTo>
                    <a:pt x="3578" y="18473"/>
                  </a:lnTo>
                  <a:lnTo>
                    <a:pt x="151" y="21901"/>
                  </a:lnTo>
                  <a:lnTo>
                    <a:pt x="83" y="21983"/>
                  </a:lnTo>
                  <a:lnTo>
                    <a:pt x="42" y="22064"/>
                  </a:lnTo>
                  <a:lnTo>
                    <a:pt x="1" y="22173"/>
                  </a:lnTo>
                  <a:lnTo>
                    <a:pt x="1" y="22268"/>
                  </a:lnTo>
                  <a:lnTo>
                    <a:pt x="1" y="25302"/>
                  </a:lnTo>
                  <a:lnTo>
                    <a:pt x="1" y="25411"/>
                  </a:lnTo>
                  <a:lnTo>
                    <a:pt x="42" y="25506"/>
                  </a:lnTo>
                  <a:lnTo>
                    <a:pt x="83" y="25601"/>
                  </a:lnTo>
                  <a:lnTo>
                    <a:pt x="151" y="25669"/>
                  </a:lnTo>
                  <a:lnTo>
                    <a:pt x="232" y="25737"/>
                  </a:lnTo>
                  <a:lnTo>
                    <a:pt x="314" y="25791"/>
                  </a:lnTo>
                  <a:lnTo>
                    <a:pt x="423" y="25819"/>
                  </a:lnTo>
                  <a:lnTo>
                    <a:pt x="531" y="25832"/>
                  </a:lnTo>
                  <a:lnTo>
                    <a:pt x="627" y="25819"/>
                  </a:lnTo>
                  <a:lnTo>
                    <a:pt x="735" y="25791"/>
                  </a:lnTo>
                  <a:lnTo>
                    <a:pt x="817" y="25737"/>
                  </a:lnTo>
                  <a:lnTo>
                    <a:pt x="899" y="25669"/>
                  </a:lnTo>
                  <a:lnTo>
                    <a:pt x="967" y="25601"/>
                  </a:lnTo>
                  <a:lnTo>
                    <a:pt x="1021" y="25506"/>
                  </a:lnTo>
                  <a:lnTo>
                    <a:pt x="1048" y="25411"/>
                  </a:lnTo>
                  <a:lnTo>
                    <a:pt x="1062" y="25302"/>
                  </a:lnTo>
                  <a:lnTo>
                    <a:pt x="1062" y="22486"/>
                  </a:lnTo>
                  <a:lnTo>
                    <a:pt x="4476" y="19072"/>
                  </a:lnTo>
                  <a:lnTo>
                    <a:pt x="4544" y="18990"/>
                  </a:lnTo>
                  <a:lnTo>
                    <a:pt x="4599" y="18895"/>
                  </a:lnTo>
                  <a:lnTo>
                    <a:pt x="4626" y="18800"/>
                  </a:lnTo>
                  <a:lnTo>
                    <a:pt x="4639" y="18691"/>
                  </a:lnTo>
                  <a:lnTo>
                    <a:pt x="4639" y="12964"/>
                  </a:lnTo>
                  <a:lnTo>
                    <a:pt x="4626" y="12855"/>
                  </a:lnTo>
                  <a:lnTo>
                    <a:pt x="4599" y="12760"/>
                  </a:lnTo>
                  <a:lnTo>
                    <a:pt x="4544" y="12665"/>
                  </a:lnTo>
                  <a:lnTo>
                    <a:pt x="4476" y="12597"/>
                  </a:lnTo>
                  <a:lnTo>
                    <a:pt x="1239" y="9346"/>
                  </a:lnTo>
                  <a:lnTo>
                    <a:pt x="1239" y="531"/>
                  </a:lnTo>
                  <a:lnTo>
                    <a:pt x="1225" y="423"/>
                  </a:lnTo>
                  <a:lnTo>
                    <a:pt x="1198" y="314"/>
                  </a:lnTo>
                  <a:lnTo>
                    <a:pt x="1157" y="232"/>
                  </a:lnTo>
                  <a:lnTo>
                    <a:pt x="1089" y="151"/>
                  </a:lnTo>
                  <a:lnTo>
                    <a:pt x="1008" y="83"/>
                  </a:lnTo>
                  <a:lnTo>
                    <a:pt x="912" y="42"/>
                  </a:lnTo>
                  <a:lnTo>
                    <a:pt x="81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7"/>
            <p:cNvSpPr/>
            <p:nvPr/>
          </p:nvSpPr>
          <p:spPr>
            <a:xfrm>
              <a:off x="2641251" y="3274786"/>
              <a:ext cx="118786" cy="1009134"/>
            </a:xfrm>
            <a:custGeom>
              <a:avLst/>
              <a:gdLst/>
              <a:ahLst/>
              <a:cxnLst/>
              <a:rect l="l" t="t" r="r" b="b"/>
              <a:pathLst>
                <a:path w="3361" h="28553" extrusionOk="0">
                  <a:moveTo>
                    <a:pt x="2545" y="1"/>
                  </a:moveTo>
                  <a:lnTo>
                    <a:pt x="2449" y="14"/>
                  </a:lnTo>
                  <a:lnTo>
                    <a:pt x="2341" y="42"/>
                  </a:lnTo>
                  <a:lnTo>
                    <a:pt x="2259" y="96"/>
                  </a:lnTo>
                  <a:lnTo>
                    <a:pt x="2177" y="150"/>
                  </a:lnTo>
                  <a:lnTo>
                    <a:pt x="2109" y="232"/>
                  </a:lnTo>
                  <a:lnTo>
                    <a:pt x="2069" y="327"/>
                  </a:lnTo>
                  <a:lnTo>
                    <a:pt x="2028" y="422"/>
                  </a:lnTo>
                  <a:lnTo>
                    <a:pt x="2028" y="531"/>
                  </a:lnTo>
                  <a:lnTo>
                    <a:pt x="2028" y="7441"/>
                  </a:lnTo>
                  <a:lnTo>
                    <a:pt x="151" y="9318"/>
                  </a:lnTo>
                  <a:lnTo>
                    <a:pt x="83" y="9400"/>
                  </a:lnTo>
                  <a:lnTo>
                    <a:pt x="42" y="9482"/>
                  </a:lnTo>
                  <a:lnTo>
                    <a:pt x="15" y="9591"/>
                  </a:lnTo>
                  <a:lnTo>
                    <a:pt x="1" y="9686"/>
                  </a:lnTo>
                  <a:lnTo>
                    <a:pt x="1" y="12284"/>
                  </a:lnTo>
                  <a:lnTo>
                    <a:pt x="15" y="12379"/>
                  </a:lnTo>
                  <a:lnTo>
                    <a:pt x="42" y="12488"/>
                  </a:lnTo>
                  <a:lnTo>
                    <a:pt x="83" y="12569"/>
                  </a:lnTo>
                  <a:lnTo>
                    <a:pt x="151" y="12651"/>
                  </a:lnTo>
                  <a:lnTo>
                    <a:pt x="2300" y="14800"/>
                  </a:lnTo>
                  <a:lnTo>
                    <a:pt x="2300" y="28022"/>
                  </a:lnTo>
                  <a:lnTo>
                    <a:pt x="2313" y="28131"/>
                  </a:lnTo>
                  <a:lnTo>
                    <a:pt x="2341" y="28240"/>
                  </a:lnTo>
                  <a:lnTo>
                    <a:pt x="2395" y="28321"/>
                  </a:lnTo>
                  <a:lnTo>
                    <a:pt x="2463" y="28403"/>
                  </a:lnTo>
                  <a:lnTo>
                    <a:pt x="2545" y="28471"/>
                  </a:lnTo>
                  <a:lnTo>
                    <a:pt x="2626" y="28512"/>
                  </a:lnTo>
                  <a:lnTo>
                    <a:pt x="2721" y="28552"/>
                  </a:lnTo>
                  <a:lnTo>
                    <a:pt x="2939" y="28552"/>
                  </a:lnTo>
                  <a:lnTo>
                    <a:pt x="3034" y="28512"/>
                  </a:lnTo>
                  <a:lnTo>
                    <a:pt x="3130" y="28471"/>
                  </a:lnTo>
                  <a:lnTo>
                    <a:pt x="3211" y="28403"/>
                  </a:lnTo>
                  <a:lnTo>
                    <a:pt x="3279" y="28321"/>
                  </a:lnTo>
                  <a:lnTo>
                    <a:pt x="3320" y="28240"/>
                  </a:lnTo>
                  <a:lnTo>
                    <a:pt x="3347" y="28131"/>
                  </a:lnTo>
                  <a:lnTo>
                    <a:pt x="3361" y="28022"/>
                  </a:lnTo>
                  <a:lnTo>
                    <a:pt x="3361" y="14583"/>
                  </a:lnTo>
                  <a:lnTo>
                    <a:pt x="3361" y="14487"/>
                  </a:lnTo>
                  <a:lnTo>
                    <a:pt x="3320" y="14379"/>
                  </a:lnTo>
                  <a:lnTo>
                    <a:pt x="3279" y="14297"/>
                  </a:lnTo>
                  <a:lnTo>
                    <a:pt x="3211" y="14215"/>
                  </a:lnTo>
                  <a:lnTo>
                    <a:pt x="1062" y="12066"/>
                  </a:lnTo>
                  <a:lnTo>
                    <a:pt x="1062" y="9903"/>
                  </a:lnTo>
                  <a:lnTo>
                    <a:pt x="2925" y="8040"/>
                  </a:lnTo>
                  <a:lnTo>
                    <a:pt x="2994" y="7958"/>
                  </a:lnTo>
                  <a:lnTo>
                    <a:pt x="3034" y="7877"/>
                  </a:lnTo>
                  <a:lnTo>
                    <a:pt x="3075" y="7768"/>
                  </a:lnTo>
                  <a:lnTo>
                    <a:pt x="3075" y="7673"/>
                  </a:lnTo>
                  <a:lnTo>
                    <a:pt x="3075" y="531"/>
                  </a:lnTo>
                  <a:lnTo>
                    <a:pt x="3075" y="422"/>
                  </a:lnTo>
                  <a:lnTo>
                    <a:pt x="3034" y="327"/>
                  </a:lnTo>
                  <a:lnTo>
                    <a:pt x="2994" y="232"/>
                  </a:lnTo>
                  <a:lnTo>
                    <a:pt x="2925" y="150"/>
                  </a:lnTo>
                  <a:lnTo>
                    <a:pt x="2844" y="96"/>
                  </a:lnTo>
                  <a:lnTo>
                    <a:pt x="2762" y="42"/>
                  </a:lnTo>
                  <a:lnTo>
                    <a:pt x="2653" y="14"/>
                  </a:lnTo>
                  <a:lnTo>
                    <a:pt x="25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7"/>
            <p:cNvSpPr/>
            <p:nvPr/>
          </p:nvSpPr>
          <p:spPr>
            <a:xfrm>
              <a:off x="1060539" y="3002222"/>
              <a:ext cx="166852" cy="166852"/>
            </a:xfrm>
            <a:custGeom>
              <a:avLst/>
              <a:gdLst/>
              <a:ahLst/>
              <a:cxnLst/>
              <a:rect l="l" t="t" r="r" b="b"/>
              <a:pathLst>
                <a:path w="4721" h="4721" extrusionOk="0">
                  <a:moveTo>
                    <a:pt x="2367" y="0"/>
                  </a:moveTo>
                  <a:lnTo>
                    <a:pt x="2123" y="14"/>
                  </a:lnTo>
                  <a:lnTo>
                    <a:pt x="1891" y="41"/>
                  </a:lnTo>
                  <a:lnTo>
                    <a:pt x="1660" y="109"/>
                  </a:lnTo>
                  <a:lnTo>
                    <a:pt x="1442" y="177"/>
                  </a:lnTo>
                  <a:lnTo>
                    <a:pt x="1238" y="286"/>
                  </a:lnTo>
                  <a:lnTo>
                    <a:pt x="1048" y="395"/>
                  </a:lnTo>
                  <a:lnTo>
                    <a:pt x="858" y="531"/>
                  </a:lnTo>
                  <a:lnTo>
                    <a:pt x="694" y="694"/>
                  </a:lnTo>
                  <a:lnTo>
                    <a:pt x="545" y="857"/>
                  </a:lnTo>
                  <a:lnTo>
                    <a:pt x="409" y="1034"/>
                  </a:lnTo>
                  <a:lnTo>
                    <a:pt x="286" y="1238"/>
                  </a:lnTo>
                  <a:lnTo>
                    <a:pt x="191" y="1442"/>
                  </a:lnTo>
                  <a:lnTo>
                    <a:pt x="109" y="1660"/>
                  </a:lnTo>
                  <a:lnTo>
                    <a:pt x="55" y="1877"/>
                  </a:lnTo>
                  <a:lnTo>
                    <a:pt x="14" y="2122"/>
                  </a:lnTo>
                  <a:lnTo>
                    <a:pt x="1" y="2353"/>
                  </a:lnTo>
                  <a:lnTo>
                    <a:pt x="14" y="2598"/>
                  </a:lnTo>
                  <a:lnTo>
                    <a:pt x="55" y="2829"/>
                  </a:lnTo>
                  <a:lnTo>
                    <a:pt x="109" y="3061"/>
                  </a:lnTo>
                  <a:lnTo>
                    <a:pt x="191" y="3278"/>
                  </a:lnTo>
                  <a:lnTo>
                    <a:pt x="286" y="3482"/>
                  </a:lnTo>
                  <a:lnTo>
                    <a:pt x="409" y="3673"/>
                  </a:lnTo>
                  <a:lnTo>
                    <a:pt x="545" y="3863"/>
                  </a:lnTo>
                  <a:lnTo>
                    <a:pt x="694" y="4026"/>
                  </a:lnTo>
                  <a:lnTo>
                    <a:pt x="858" y="4176"/>
                  </a:lnTo>
                  <a:lnTo>
                    <a:pt x="1048" y="4312"/>
                  </a:lnTo>
                  <a:lnTo>
                    <a:pt x="1238" y="4435"/>
                  </a:lnTo>
                  <a:lnTo>
                    <a:pt x="1442" y="4530"/>
                  </a:lnTo>
                  <a:lnTo>
                    <a:pt x="1660" y="4611"/>
                  </a:lnTo>
                  <a:lnTo>
                    <a:pt x="1891" y="4666"/>
                  </a:lnTo>
                  <a:lnTo>
                    <a:pt x="2123" y="4707"/>
                  </a:lnTo>
                  <a:lnTo>
                    <a:pt x="2367" y="4720"/>
                  </a:lnTo>
                  <a:lnTo>
                    <a:pt x="2612" y="4707"/>
                  </a:lnTo>
                  <a:lnTo>
                    <a:pt x="2843" y="4666"/>
                  </a:lnTo>
                  <a:lnTo>
                    <a:pt x="3061" y="4611"/>
                  </a:lnTo>
                  <a:lnTo>
                    <a:pt x="3279" y="4530"/>
                  </a:lnTo>
                  <a:lnTo>
                    <a:pt x="3483" y="4435"/>
                  </a:lnTo>
                  <a:lnTo>
                    <a:pt x="3687" y="4312"/>
                  </a:lnTo>
                  <a:lnTo>
                    <a:pt x="3864" y="4176"/>
                  </a:lnTo>
                  <a:lnTo>
                    <a:pt x="4027" y="4026"/>
                  </a:lnTo>
                  <a:lnTo>
                    <a:pt x="4190" y="3863"/>
                  </a:lnTo>
                  <a:lnTo>
                    <a:pt x="4326" y="3673"/>
                  </a:lnTo>
                  <a:lnTo>
                    <a:pt x="4435" y="3482"/>
                  </a:lnTo>
                  <a:lnTo>
                    <a:pt x="4544" y="3278"/>
                  </a:lnTo>
                  <a:lnTo>
                    <a:pt x="4612" y="3061"/>
                  </a:lnTo>
                  <a:lnTo>
                    <a:pt x="4680" y="2829"/>
                  </a:lnTo>
                  <a:lnTo>
                    <a:pt x="4707" y="2598"/>
                  </a:lnTo>
                  <a:lnTo>
                    <a:pt x="4721" y="2353"/>
                  </a:lnTo>
                  <a:lnTo>
                    <a:pt x="4707" y="2122"/>
                  </a:lnTo>
                  <a:lnTo>
                    <a:pt x="4680" y="1877"/>
                  </a:lnTo>
                  <a:lnTo>
                    <a:pt x="4612" y="1660"/>
                  </a:lnTo>
                  <a:lnTo>
                    <a:pt x="4544" y="1442"/>
                  </a:lnTo>
                  <a:lnTo>
                    <a:pt x="4435" y="1238"/>
                  </a:lnTo>
                  <a:lnTo>
                    <a:pt x="4326" y="1034"/>
                  </a:lnTo>
                  <a:lnTo>
                    <a:pt x="4190" y="857"/>
                  </a:lnTo>
                  <a:lnTo>
                    <a:pt x="4027" y="694"/>
                  </a:lnTo>
                  <a:lnTo>
                    <a:pt x="3864" y="531"/>
                  </a:lnTo>
                  <a:lnTo>
                    <a:pt x="3687" y="395"/>
                  </a:lnTo>
                  <a:lnTo>
                    <a:pt x="3483" y="286"/>
                  </a:lnTo>
                  <a:lnTo>
                    <a:pt x="3279" y="177"/>
                  </a:lnTo>
                  <a:lnTo>
                    <a:pt x="3061" y="109"/>
                  </a:lnTo>
                  <a:lnTo>
                    <a:pt x="2843" y="41"/>
                  </a:lnTo>
                  <a:lnTo>
                    <a:pt x="2612" y="14"/>
                  </a:lnTo>
                  <a:lnTo>
                    <a:pt x="236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7"/>
            <p:cNvSpPr/>
            <p:nvPr/>
          </p:nvSpPr>
          <p:spPr>
            <a:xfrm>
              <a:off x="1493702" y="3526711"/>
              <a:ext cx="166852" cy="166852"/>
            </a:xfrm>
            <a:custGeom>
              <a:avLst/>
              <a:gdLst/>
              <a:ahLst/>
              <a:cxnLst/>
              <a:rect l="l" t="t" r="r" b="b"/>
              <a:pathLst>
                <a:path w="4721" h="4721" extrusionOk="0">
                  <a:moveTo>
                    <a:pt x="2367" y="0"/>
                  </a:moveTo>
                  <a:lnTo>
                    <a:pt x="2123" y="14"/>
                  </a:lnTo>
                  <a:lnTo>
                    <a:pt x="1891" y="55"/>
                  </a:lnTo>
                  <a:lnTo>
                    <a:pt x="1660" y="109"/>
                  </a:lnTo>
                  <a:lnTo>
                    <a:pt x="1442" y="191"/>
                  </a:lnTo>
                  <a:lnTo>
                    <a:pt x="1238" y="286"/>
                  </a:lnTo>
                  <a:lnTo>
                    <a:pt x="1048" y="409"/>
                  </a:lnTo>
                  <a:lnTo>
                    <a:pt x="857" y="545"/>
                  </a:lnTo>
                  <a:lnTo>
                    <a:pt x="694" y="694"/>
                  </a:lnTo>
                  <a:lnTo>
                    <a:pt x="545" y="857"/>
                  </a:lnTo>
                  <a:lnTo>
                    <a:pt x="409" y="1048"/>
                  </a:lnTo>
                  <a:lnTo>
                    <a:pt x="286" y="1238"/>
                  </a:lnTo>
                  <a:lnTo>
                    <a:pt x="191" y="1442"/>
                  </a:lnTo>
                  <a:lnTo>
                    <a:pt x="109" y="1660"/>
                  </a:lnTo>
                  <a:lnTo>
                    <a:pt x="55" y="1891"/>
                  </a:lnTo>
                  <a:lnTo>
                    <a:pt x="14" y="2122"/>
                  </a:lnTo>
                  <a:lnTo>
                    <a:pt x="1" y="2354"/>
                  </a:lnTo>
                  <a:lnTo>
                    <a:pt x="14" y="2599"/>
                  </a:lnTo>
                  <a:lnTo>
                    <a:pt x="55" y="2830"/>
                  </a:lnTo>
                  <a:lnTo>
                    <a:pt x="109" y="3061"/>
                  </a:lnTo>
                  <a:lnTo>
                    <a:pt x="191" y="3279"/>
                  </a:lnTo>
                  <a:lnTo>
                    <a:pt x="286" y="3483"/>
                  </a:lnTo>
                  <a:lnTo>
                    <a:pt x="409" y="3673"/>
                  </a:lnTo>
                  <a:lnTo>
                    <a:pt x="545" y="3864"/>
                  </a:lnTo>
                  <a:lnTo>
                    <a:pt x="694" y="4027"/>
                  </a:lnTo>
                  <a:lnTo>
                    <a:pt x="857" y="4176"/>
                  </a:lnTo>
                  <a:lnTo>
                    <a:pt x="1048" y="4312"/>
                  </a:lnTo>
                  <a:lnTo>
                    <a:pt x="1238" y="4435"/>
                  </a:lnTo>
                  <a:lnTo>
                    <a:pt x="1442" y="4530"/>
                  </a:lnTo>
                  <a:lnTo>
                    <a:pt x="1660" y="4612"/>
                  </a:lnTo>
                  <a:lnTo>
                    <a:pt x="1891" y="4666"/>
                  </a:lnTo>
                  <a:lnTo>
                    <a:pt x="2123" y="4707"/>
                  </a:lnTo>
                  <a:lnTo>
                    <a:pt x="2367" y="4721"/>
                  </a:lnTo>
                  <a:lnTo>
                    <a:pt x="2599" y="4707"/>
                  </a:lnTo>
                  <a:lnTo>
                    <a:pt x="2843" y="4666"/>
                  </a:lnTo>
                  <a:lnTo>
                    <a:pt x="3061" y="4612"/>
                  </a:lnTo>
                  <a:lnTo>
                    <a:pt x="3279" y="4530"/>
                  </a:lnTo>
                  <a:lnTo>
                    <a:pt x="3483" y="4435"/>
                  </a:lnTo>
                  <a:lnTo>
                    <a:pt x="3687" y="4312"/>
                  </a:lnTo>
                  <a:lnTo>
                    <a:pt x="3864" y="4176"/>
                  </a:lnTo>
                  <a:lnTo>
                    <a:pt x="4027" y="4027"/>
                  </a:lnTo>
                  <a:lnTo>
                    <a:pt x="4190" y="3864"/>
                  </a:lnTo>
                  <a:lnTo>
                    <a:pt x="4326" y="3673"/>
                  </a:lnTo>
                  <a:lnTo>
                    <a:pt x="4435" y="3483"/>
                  </a:lnTo>
                  <a:lnTo>
                    <a:pt x="4544" y="3279"/>
                  </a:lnTo>
                  <a:lnTo>
                    <a:pt x="4612" y="3061"/>
                  </a:lnTo>
                  <a:lnTo>
                    <a:pt x="4680" y="2830"/>
                  </a:lnTo>
                  <a:lnTo>
                    <a:pt x="4707" y="2599"/>
                  </a:lnTo>
                  <a:lnTo>
                    <a:pt x="4721" y="2354"/>
                  </a:lnTo>
                  <a:lnTo>
                    <a:pt x="4707" y="2122"/>
                  </a:lnTo>
                  <a:lnTo>
                    <a:pt x="4680" y="1891"/>
                  </a:lnTo>
                  <a:lnTo>
                    <a:pt x="4612" y="1660"/>
                  </a:lnTo>
                  <a:lnTo>
                    <a:pt x="4544" y="1442"/>
                  </a:lnTo>
                  <a:lnTo>
                    <a:pt x="4435" y="1238"/>
                  </a:lnTo>
                  <a:lnTo>
                    <a:pt x="4326" y="1048"/>
                  </a:lnTo>
                  <a:lnTo>
                    <a:pt x="4190" y="857"/>
                  </a:lnTo>
                  <a:lnTo>
                    <a:pt x="4027" y="694"/>
                  </a:lnTo>
                  <a:lnTo>
                    <a:pt x="3864" y="545"/>
                  </a:lnTo>
                  <a:lnTo>
                    <a:pt x="3687" y="409"/>
                  </a:lnTo>
                  <a:lnTo>
                    <a:pt x="3483" y="286"/>
                  </a:lnTo>
                  <a:lnTo>
                    <a:pt x="3279" y="191"/>
                  </a:lnTo>
                  <a:lnTo>
                    <a:pt x="3061" y="109"/>
                  </a:lnTo>
                  <a:lnTo>
                    <a:pt x="2843" y="55"/>
                  </a:lnTo>
                  <a:lnTo>
                    <a:pt x="2599" y="14"/>
                  </a:lnTo>
                  <a:lnTo>
                    <a:pt x="236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7"/>
            <p:cNvSpPr/>
            <p:nvPr/>
          </p:nvSpPr>
          <p:spPr>
            <a:xfrm>
              <a:off x="1624966" y="2976245"/>
              <a:ext cx="166852" cy="166852"/>
            </a:xfrm>
            <a:custGeom>
              <a:avLst/>
              <a:gdLst/>
              <a:ahLst/>
              <a:cxnLst/>
              <a:rect l="l" t="t" r="r" b="b"/>
              <a:pathLst>
                <a:path w="4721" h="4721" extrusionOk="0">
                  <a:moveTo>
                    <a:pt x="2353" y="1"/>
                  </a:moveTo>
                  <a:lnTo>
                    <a:pt x="2108" y="14"/>
                  </a:lnTo>
                  <a:lnTo>
                    <a:pt x="1877" y="55"/>
                  </a:lnTo>
                  <a:lnTo>
                    <a:pt x="1660" y="109"/>
                  </a:lnTo>
                  <a:lnTo>
                    <a:pt x="1442" y="191"/>
                  </a:lnTo>
                  <a:lnTo>
                    <a:pt x="1224" y="286"/>
                  </a:lnTo>
                  <a:lnTo>
                    <a:pt x="1034" y="409"/>
                  </a:lnTo>
                  <a:lnTo>
                    <a:pt x="857" y="545"/>
                  </a:lnTo>
                  <a:lnTo>
                    <a:pt x="680" y="694"/>
                  </a:lnTo>
                  <a:lnTo>
                    <a:pt x="531" y="858"/>
                  </a:lnTo>
                  <a:lnTo>
                    <a:pt x="394" y="1048"/>
                  </a:lnTo>
                  <a:lnTo>
                    <a:pt x="286" y="1238"/>
                  </a:lnTo>
                  <a:lnTo>
                    <a:pt x="177" y="1442"/>
                  </a:lnTo>
                  <a:lnTo>
                    <a:pt x="95" y="1660"/>
                  </a:lnTo>
                  <a:lnTo>
                    <a:pt x="41" y="1891"/>
                  </a:lnTo>
                  <a:lnTo>
                    <a:pt x="14" y="2123"/>
                  </a:lnTo>
                  <a:lnTo>
                    <a:pt x="0" y="2367"/>
                  </a:lnTo>
                  <a:lnTo>
                    <a:pt x="14" y="2612"/>
                  </a:lnTo>
                  <a:lnTo>
                    <a:pt x="41" y="2844"/>
                  </a:lnTo>
                  <a:lnTo>
                    <a:pt x="95" y="3061"/>
                  </a:lnTo>
                  <a:lnTo>
                    <a:pt x="177" y="3279"/>
                  </a:lnTo>
                  <a:lnTo>
                    <a:pt x="286" y="3483"/>
                  </a:lnTo>
                  <a:lnTo>
                    <a:pt x="394" y="3687"/>
                  </a:lnTo>
                  <a:lnTo>
                    <a:pt x="531" y="3864"/>
                  </a:lnTo>
                  <a:lnTo>
                    <a:pt x="680" y="4027"/>
                  </a:lnTo>
                  <a:lnTo>
                    <a:pt x="857" y="4190"/>
                  </a:lnTo>
                  <a:lnTo>
                    <a:pt x="1034" y="4326"/>
                  </a:lnTo>
                  <a:lnTo>
                    <a:pt x="1224" y="4435"/>
                  </a:lnTo>
                  <a:lnTo>
                    <a:pt x="1442" y="4544"/>
                  </a:lnTo>
                  <a:lnTo>
                    <a:pt x="1660" y="4612"/>
                  </a:lnTo>
                  <a:lnTo>
                    <a:pt x="1877" y="4680"/>
                  </a:lnTo>
                  <a:lnTo>
                    <a:pt x="2108" y="4707"/>
                  </a:lnTo>
                  <a:lnTo>
                    <a:pt x="2353" y="4721"/>
                  </a:lnTo>
                  <a:lnTo>
                    <a:pt x="2598" y="4707"/>
                  </a:lnTo>
                  <a:lnTo>
                    <a:pt x="2829" y="4680"/>
                  </a:lnTo>
                  <a:lnTo>
                    <a:pt x="3061" y="4612"/>
                  </a:lnTo>
                  <a:lnTo>
                    <a:pt x="3278" y="4544"/>
                  </a:lnTo>
                  <a:lnTo>
                    <a:pt x="3482" y="4435"/>
                  </a:lnTo>
                  <a:lnTo>
                    <a:pt x="3673" y="4326"/>
                  </a:lnTo>
                  <a:lnTo>
                    <a:pt x="3850" y="4190"/>
                  </a:lnTo>
                  <a:lnTo>
                    <a:pt x="4026" y="4027"/>
                  </a:lnTo>
                  <a:lnTo>
                    <a:pt x="4176" y="3864"/>
                  </a:lnTo>
                  <a:lnTo>
                    <a:pt x="4312" y="3687"/>
                  </a:lnTo>
                  <a:lnTo>
                    <a:pt x="4434" y="3483"/>
                  </a:lnTo>
                  <a:lnTo>
                    <a:pt x="4530" y="3279"/>
                  </a:lnTo>
                  <a:lnTo>
                    <a:pt x="4611" y="3061"/>
                  </a:lnTo>
                  <a:lnTo>
                    <a:pt x="4666" y="2844"/>
                  </a:lnTo>
                  <a:lnTo>
                    <a:pt x="4707" y="2612"/>
                  </a:lnTo>
                  <a:lnTo>
                    <a:pt x="4720" y="2367"/>
                  </a:lnTo>
                  <a:lnTo>
                    <a:pt x="4707" y="2123"/>
                  </a:lnTo>
                  <a:lnTo>
                    <a:pt x="4666" y="1891"/>
                  </a:lnTo>
                  <a:lnTo>
                    <a:pt x="4611" y="1660"/>
                  </a:lnTo>
                  <a:lnTo>
                    <a:pt x="4530" y="1442"/>
                  </a:lnTo>
                  <a:lnTo>
                    <a:pt x="4434" y="1238"/>
                  </a:lnTo>
                  <a:lnTo>
                    <a:pt x="4312" y="1048"/>
                  </a:lnTo>
                  <a:lnTo>
                    <a:pt x="4176" y="858"/>
                  </a:lnTo>
                  <a:lnTo>
                    <a:pt x="4026" y="694"/>
                  </a:lnTo>
                  <a:lnTo>
                    <a:pt x="3850" y="545"/>
                  </a:lnTo>
                  <a:lnTo>
                    <a:pt x="3673" y="409"/>
                  </a:lnTo>
                  <a:lnTo>
                    <a:pt x="3482" y="286"/>
                  </a:lnTo>
                  <a:lnTo>
                    <a:pt x="3278" y="191"/>
                  </a:lnTo>
                  <a:lnTo>
                    <a:pt x="3061" y="109"/>
                  </a:lnTo>
                  <a:lnTo>
                    <a:pt x="2829" y="55"/>
                  </a:lnTo>
                  <a:lnTo>
                    <a:pt x="2598" y="14"/>
                  </a:lnTo>
                  <a:lnTo>
                    <a:pt x="23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7"/>
            <p:cNvSpPr/>
            <p:nvPr/>
          </p:nvSpPr>
          <p:spPr>
            <a:xfrm>
              <a:off x="2157159" y="3143063"/>
              <a:ext cx="166852" cy="166852"/>
            </a:xfrm>
            <a:custGeom>
              <a:avLst/>
              <a:gdLst/>
              <a:ahLst/>
              <a:cxnLst/>
              <a:rect l="l" t="t" r="r" b="b"/>
              <a:pathLst>
                <a:path w="4721" h="4721" extrusionOk="0">
                  <a:moveTo>
                    <a:pt x="2367" y="1"/>
                  </a:moveTo>
                  <a:lnTo>
                    <a:pt x="2122" y="14"/>
                  </a:lnTo>
                  <a:lnTo>
                    <a:pt x="1891" y="55"/>
                  </a:lnTo>
                  <a:lnTo>
                    <a:pt x="1660" y="109"/>
                  </a:lnTo>
                  <a:lnTo>
                    <a:pt x="1442" y="191"/>
                  </a:lnTo>
                  <a:lnTo>
                    <a:pt x="1238" y="286"/>
                  </a:lnTo>
                  <a:lnTo>
                    <a:pt x="1048" y="409"/>
                  </a:lnTo>
                  <a:lnTo>
                    <a:pt x="857" y="545"/>
                  </a:lnTo>
                  <a:lnTo>
                    <a:pt x="694" y="694"/>
                  </a:lnTo>
                  <a:lnTo>
                    <a:pt x="544" y="858"/>
                  </a:lnTo>
                  <a:lnTo>
                    <a:pt x="408" y="1048"/>
                  </a:lnTo>
                  <a:lnTo>
                    <a:pt x="286" y="1238"/>
                  </a:lnTo>
                  <a:lnTo>
                    <a:pt x="191" y="1443"/>
                  </a:lnTo>
                  <a:lnTo>
                    <a:pt x="109" y="1660"/>
                  </a:lnTo>
                  <a:lnTo>
                    <a:pt x="55" y="1891"/>
                  </a:lnTo>
                  <a:lnTo>
                    <a:pt x="14" y="2123"/>
                  </a:lnTo>
                  <a:lnTo>
                    <a:pt x="0" y="2368"/>
                  </a:lnTo>
                  <a:lnTo>
                    <a:pt x="14" y="2599"/>
                  </a:lnTo>
                  <a:lnTo>
                    <a:pt x="55" y="2844"/>
                  </a:lnTo>
                  <a:lnTo>
                    <a:pt x="109" y="3061"/>
                  </a:lnTo>
                  <a:lnTo>
                    <a:pt x="191" y="3279"/>
                  </a:lnTo>
                  <a:lnTo>
                    <a:pt x="286" y="3483"/>
                  </a:lnTo>
                  <a:lnTo>
                    <a:pt x="408" y="3687"/>
                  </a:lnTo>
                  <a:lnTo>
                    <a:pt x="544" y="3864"/>
                  </a:lnTo>
                  <a:lnTo>
                    <a:pt x="694" y="4027"/>
                  </a:lnTo>
                  <a:lnTo>
                    <a:pt x="857" y="4190"/>
                  </a:lnTo>
                  <a:lnTo>
                    <a:pt x="1048" y="4326"/>
                  </a:lnTo>
                  <a:lnTo>
                    <a:pt x="1238" y="4435"/>
                  </a:lnTo>
                  <a:lnTo>
                    <a:pt x="1442" y="4530"/>
                  </a:lnTo>
                  <a:lnTo>
                    <a:pt x="1660" y="4612"/>
                  </a:lnTo>
                  <a:lnTo>
                    <a:pt x="1891" y="4680"/>
                  </a:lnTo>
                  <a:lnTo>
                    <a:pt x="2122" y="4707"/>
                  </a:lnTo>
                  <a:lnTo>
                    <a:pt x="2367" y="4721"/>
                  </a:lnTo>
                  <a:lnTo>
                    <a:pt x="2598" y="4707"/>
                  </a:lnTo>
                  <a:lnTo>
                    <a:pt x="2843" y="4680"/>
                  </a:lnTo>
                  <a:lnTo>
                    <a:pt x="3061" y="4612"/>
                  </a:lnTo>
                  <a:lnTo>
                    <a:pt x="3278" y="4530"/>
                  </a:lnTo>
                  <a:lnTo>
                    <a:pt x="3482" y="4435"/>
                  </a:lnTo>
                  <a:lnTo>
                    <a:pt x="3686" y="4326"/>
                  </a:lnTo>
                  <a:lnTo>
                    <a:pt x="3863" y="4190"/>
                  </a:lnTo>
                  <a:lnTo>
                    <a:pt x="4026" y="4027"/>
                  </a:lnTo>
                  <a:lnTo>
                    <a:pt x="4176" y="3864"/>
                  </a:lnTo>
                  <a:lnTo>
                    <a:pt x="4312" y="3687"/>
                  </a:lnTo>
                  <a:lnTo>
                    <a:pt x="4435" y="3483"/>
                  </a:lnTo>
                  <a:lnTo>
                    <a:pt x="4530" y="3279"/>
                  </a:lnTo>
                  <a:lnTo>
                    <a:pt x="4611" y="3061"/>
                  </a:lnTo>
                  <a:lnTo>
                    <a:pt x="4666" y="2844"/>
                  </a:lnTo>
                  <a:lnTo>
                    <a:pt x="4707" y="2599"/>
                  </a:lnTo>
                  <a:lnTo>
                    <a:pt x="4720" y="2368"/>
                  </a:lnTo>
                  <a:lnTo>
                    <a:pt x="4707" y="2123"/>
                  </a:lnTo>
                  <a:lnTo>
                    <a:pt x="4666" y="1891"/>
                  </a:lnTo>
                  <a:lnTo>
                    <a:pt x="4611" y="1660"/>
                  </a:lnTo>
                  <a:lnTo>
                    <a:pt x="4530" y="1443"/>
                  </a:lnTo>
                  <a:lnTo>
                    <a:pt x="4435" y="1238"/>
                  </a:lnTo>
                  <a:lnTo>
                    <a:pt x="4312" y="1048"/>
                  </a:lnTo>
                  <a:lnTo>
                    <a:pt x="4176" y="858"/>
                  </a:lnTo>
                  <a:lnTo>
                    <a:pt x="4026" y="694"/>
                  </a:lnTo>
                  <a:lnTo>
                    <a:pt x="3863" y="545"/>
                  </a:lnTo>
                  <a:lnTo>
                    <a:pt x="3686" y="409"/>
                  </a:lnTo>
                  <a:lnTo>
                    <a:pt x="3482" y="286"/>
                  </a:lnTo>
                  <a:lnTo>
                    <a:pt x="3278" y="191"/>
                  </a:lnTo>
                  <a:lnTo>
                    <a:pt x="3061" y="109"/>
                  </a:lnTo>
                  <a:lnTo>
                    <a:pt x="2843" y="55"/>
                  </a:lnTo>
                  <a:lnTo>
                    <a:pt x="2598" y="14"/>
                  </a:lnTo>
                  <a:lnTo>
                    <a:pt x="23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7"/>
            <p:cNvSpPr/>
            <p:nvPr/>
          </p:nvSpPr>
          <p:spPr>
            <a:xfrm>
              <a:off x="2435520" y="3343069"/>
              <a:ext cx="166852" cy="166852"/>
            </a:xfrm>
            <a:custGeom>
              <a:avLst/>
              <a:gdLst/>
              <a:ahLst/>
              <a:cxnLst/>
              <a:rect l="l" t="t" r="r" b="b"/>
              <a:pathLst>
                <a:path w="4721" h="4721" extrusionOk="0">
                  <a:moveTo>
                    <a:pt x="2353" y="0"/>
                  </a:moveTo>
                  <a:lnTo>
                    <a:pt x="2122" y="14"/>
                  </a:lnTo>
                  <a:lnTo>
                    <a:pt x="1877" y="55"/>
                  </a:lnTo>
                  <a:lnTo>
                    <a:pt x="1660" y="109"/>
                  </a:lnTo>
                  <a:lnTo>
                    <a:pt x="1442" y="191"/>
                  </a:lnTo>
                  <a:lnTo>
                    <a:pt x="1238" y="286"/>
                  </a:lnTo>
                  <a:lnTo>
                    <a:pt x="1034" y="408"/>
                  </a:lnTo>
                  <a:lnTo>
                    <a:pt x="857" y="544"/>
                  </a:lnTo>
                  <a:lnTo>
                    <a:pt x="694" y="694"/>
                  </a:lnTo>
                  <a:lnTo>
                    <a:pt x="531" y="871"/>
                  </a:lnTo>
                  <a:lnTo>
                    <a:pt x="394" y="1048"/>
                  </a:lnTo>
                  <a:lnTo>
                    <a:pt x="286" y="1238"/>
                  </a:lnTo>
                  <a:lnTo>
                    <a:pt x="177" y="1442"/>
                  </a:lnTo>
                  <a:lnTo>
                    <a:pt x="109" y="1660"/>
                  </a:lnTo>
                  <a:lnTo>
                    <a:pt x="41" y="1891"/>
                  </a:lnTo>
                  <a:lnTo>
                    <a:pt x="14" y="2122"/>
                  </a:lnTo>
                  <a:lnTo>
                    <a:pt x="0" y="2367"/>
                  </a:lnTo>
                  <a:lnTo>
                    <a:pt x="14" y="2612"/>
                  </a:lnTo>
                  <a:lnTo>
                    <a:pt x="41" y="2843"/>
                  </a:lnTo>
                  <a:lnTo>
                    <a:pt x="109" y="3074"/>
                  </a:lnTo>
                  <a:lnTo>
                    <a:pt x="177" y="3279"/>
                  </a:lnTo>
                  <a:lnTo>
                    <a:pt x="286" y="3496"/>
                  </a:lnTo>
                  <a:lnTo>
                    <a:pt x="394" y="3687"/>
                  </a:lnTo>
                  <a:lnTo>
                    <a:pt x="531" y="3863"/>
                  </a:lnTo>
                  <a:lnTo>
                    <a:pt x="694" y="4040"/>
                  </a:lnTo>
                  <a:lnTo>
                    <a:pt x="857" y="4190"/>
                  </a:lnTo>
                  <a:lnTo>
                    <a:pt x="1034" y="4326"/>
                  </a:lnTo>
                  <a:lnTo>
                    <a:pt x="1238" y="4435"/>
                  </a:lnTo>
                  <a:lnTo>
                    <a:pt x="1442" y="4544"/>
                  </a:lnTo>
                  <a:lnTo>
                    <a:pt x="1660" y="4625"/>
                  </a:lnTo>
                  <a:lnTo>
                    <a:pt x="1877" y="4680"/>
                  </a:lnTo>
                  <a:lnTo>
                    <a:pt x="2122" y="4707"/>
                  </a:lnTo>
                  <a:lnTo>
                    <a:pt x="2353" y="4720"/>
                  </a:lnTo>
                  <a:lnTo>
                    <a:pt x="2598" y="4707"/>
                  </a:lnTo>
                  <a:lnTo>
                    <a:pt x="2829" y="4680"/>
                  </a:lnTo>
                  <a:lnTo>
                    <a:pt x="3061" y="4625"/>
                  </a:lnTo>
                  <a:lnTo>
                    <a:pt x="3278" y="4544"/>
                  </a:lnTo>
                  <a:lnTo>
                    <a:pt x="3482" y="4435"/>
                  </a:lnTo>
                  <a:lnTo>
                    <a:pt x="3673" y="4326"/>
                  </a:lnTo>
                  <a:lnTo>
                    <a:pt x="3863" y="4190"/>
                  </a:lnTo>
                  <a:lnTo>
                    <a:pt x="4026" y="4040"/>
                  </a:lnTo>
                  <a:lnTo>
                    <a:pt x="4176" y="3863"/>
                  </a:lnTo>
                  <a:lnTo>
                    <a:pt x="4312" y="3687"/>
                  </a:lnTo>
                  <a:lnTo>
                    <a:pt x="4434" y="3496"/>
                  </a:lnTo>
                  <a:lnTo>
                    <a:pt x="4530" y="3279"/>
                  </a:lnTo>
                  <a:lnTo>
                    <a:pt x="4611" y="3074"/>
                  </a:lnTo>
                  <a:lnTo>
                    <a:pt x="4666" y="2843"/>
                  </a:lnTo>
                  <a:lnTo>
                    <a:pt x="4707" y="2612"/>
                  </a:lnTo>
                  <a:lnTo>
                    <a:pt x="4720" y="2367"/>
                  </a:lnTo>
                  <a:lnTo>
                    <a:pt x="4707" y="2122"/>
                  </a:lnTo>
                  <a:lnTo>
                    <a:pt x="4666" y="1891"/>
                  </a:lnTo>
                  <a:lnTo>
                    <a:pt x="4611" y="1660"/>
                  </a:lnTo>
                  <a:lnTo>
                    <a:pt x="4530" y="1442"/>
                  </a:lnTo>
                  <a:lnTo>
                    <a:pt x="4434" y="1238"/>
                  </a:lnTo>
                  <a:lnTo>
                    <a:pt x="4312" y="1048"/>
                  </a:lnTo>
                  <a:lnTo>
                    <a:pt x="4176" y="871"/>
                  </a:lnTo>
                  <a:lnTo>
                    <a:pt x="4026" y="694"/>
                  </a:lnTo>
                  <a:lnTo>
                    <a:pt x="3863" y="544"/>
                  </a:lnTo>
                  <a:lnTo>
                    <a:pt x="3673" y="408"/>
                  </a:lnTo>
                  <a:lnTo>
                    <a:pt x="3482" y="286"/>
                  </a:lnTo>
                  <a:lnTo>
                    <a:pt x="3278" y="191"/>
                  </a:lnTo>
                  <a:lnTo>
                    <a:pt x="3061" y="109"/>
                  </a:lnTo>
                  <a:lnTo>
                    <a:pt x="2829" y="55"/>
                  </a:lnTo>
                  <a:lnTo>
                    <a:pt x="2598" y="14"/>
                  </a:lnTo>
                  <a:lnTo>
                    <a:pt x="235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7"/>
            <p:cNvSpPr/>
            <p:nvPr/>
          </p:nvSpPr>
          <p:spPr>
            <a:xfrm>
              <a:off x="2648002" y="3165188"/>
              <a:ext cx="166852" cy="166852"/>
            </a:xfrm>
            <a:custGeom>
              <a:avLst/>
              <a:gdLst/>
              <a:ahLst/>
              <a:cxnLst/>
              <a:rect l="l" t="t" r="r" b="b"/>
              <a:pathLst>
                <a:path w="4721" h="4721" extrusionOk="0">
                  <a:moveTo>
                    <a:pt x="2354" y="0"/>
                  </a:moveTo>
                  <a:lnTo>
                    <a:pt x="2122" y="14"/>
                  </a:lnTo>
                  <a:lnTo>
                    <a:pt x="1891" y="55"/>
                  </a:lnTo>
                  <a:lnTo>
                    <a:pt x="1660" y="109"/>
                  </a:lnTo>
                  <a:lnTo>
                    <a:pt x="1442" y="191"/>
                  </a:lnTo>
                  <a:lnTo>
                    <a:pt x="1238" y="286"/>
                  </a:lnTo>
                  <a:lnTo>
                    <a:pt x="1034" y="408"/>
                  </a:lnTo>
                  <a:lnTo>
                    <a:pt x="857" y="544"/>
                  </a:lnTo>
                  <a:lnTo>
                    <a:pt x="694" y="694"/>
                  </a:lnTo>
                  <a:lnTo>
                    <a:pt x="544" y="871"/>
                  </a:lnTo>
                  <a:lnTo>
                    <a:pt x="408" y="1048"/>
                  </a:lnTo>
                  <a:lnTo>
                    <a:pt x="286" y="1238"/>
                  </a:lnTo>
                  <a:lnTo>
                    <a:pt x="191" y="1442"/>
                  </a:lnTo>
                  <a:lnTo>
                    <a:pt x="109" y="1660"/>
                  </a:lnTo>
                  <a:lnTo>
                    <a:pt x="55" y="1891"/>
                  </a:lnTo>
                  <a:lnTo>
                    <a:pt x="14" y="2122"/>
                  </a:lnTo>
                  <a:lnTo>
                    <a:pt x="0" y="2367"/>
                  </a:lnTo>
                  <a:lnTo>
                    <a:pt x="14" y="2612"/>
                  </a:lnTo>
                  <a:lnTo>
                    <a:pt x="55" y="2843"/>
                  </a:lnTo>
                  <a:lnTo>
                    <a:pt x="109" y="3075"/>
                  </a:lnTo>
                  <a:lnTo>
                    <a:pt x="191" y="3279"/>
                  </a:lnTo>
                  <a:lnTo>
                    <a:pt x="286" y="3496"/>
                  </a:lnTo>
                  <a:lnTo>
                    <a:pt x="408" y="3687"/>
                  </a:lnTo>
                  <a:lnTo>
                    <a:pt x="544" y="3864"/>
                  </a:lnTo>
                  <a:lnTo>
                    <a:pt x="694" y="4040"/>
                  </a:lnTo>
                  <a:lnTo>
                    <a:pt x="857" y="4190"/>
                  </a:lnTo>
                  <a:lnTo>
                    <a:pt x="1034" y="4326"/>
                  </a:lnTo>
                  <a:lnTo>
                    <a:pt x="1238" y="4435"/>
                  </a:lnTo>
                  <a:lnTo>
                    <a:pt x="1442" y="4544"/>
                  </a:lnTo>
                  <a:lnTo>
                    <a:pt x="1660" y="4625"/>
                  </a:lnTo>
                  <a:lnTo>
                    <a:pt x="1891" y="4680"/>
                  </a:lnTo>
                  <a:lnTo>
                    <a:pt x="2122" y="4707"/>
                  </a:lnTo>
                  <a:lnTo>
                    <a:pt x="2354" y="4720"/>
                  </a:lnTo>
                  <a:lnTo>
                    <a:pt x="2598" y="4707"/>
                  </a:lnTo>
                  <a:lnTo>
                    <a:pt x="2830" y="4680"/>
                  </a:lnTo>
                  <a:lnTo>
                    <a:pt x="3061" y="4625"/>
                  </a:lnTo>
                  <a:lnTo>
                    <a:pt x="3279" y="4544"/>
                  </a:lnTo>
                  <a:lnTo>
                    <a:pt x="3483" y="4435"/>
                  </a:lnTo>
                  <a:lnTo>
                    <a:pt x="3673" y="4326"/>
                  </a:lnTo>
                  <a:lnTo>
                    <a:pt x="3864" y="4190"/>
                  </a:lnTo>
                  <a:lnTo>
                    <a:pt x="4027" y="4040"/>
                  </a:lnTo>
                  <a:lnTo>
                    <a:pt x="4176" y="3864"/>
                  </a:lnTo>
                  <a:lnTo>
                    <a:pt x="4312" y="3687"/>
                  </a:lnTo>
                  <a:lnTo>
                    <a:pt x="4435" y="3496"/>
                  </a:lnTo>
                  <a:lnTo>
                    <a:pt x="4530" y="3279"/>
                  </a:lnTo>
                  <a:lnTo>
                    <a:pt x="4612" y="3075"/>
                  </a:lnTo>
                  <a:lnTo>
                    <a:pt x="4666" y="2843"/>
                  </a:lnTo>
                  <a:lnTo>
                    <a:pt x="4707" y="2612"/>
                  </a:lnTo>
                  <a:lnTo>
                    <a:pt x="4720" y="2367"/>
                  </a:lnTo>
                  <a:lnTo>
                    <a:pt x="4707" y="2122"/>
                  </a:lnTo>
                  <a:lnTo>
                    <a:pt x="4666" y="1891"/>
                  </a:lnTo>
                  <a:lnTo>
                    <a:pt x="4612" y="1660"/>
                  </a:lnTo>
                  <a:lnTo>
                    <a:pt x="4530" y="1442"/>
                  </a:lnTo>
                  <a:lnTo>
                    <a:pt x="4435" y="1238"/>
                  </a:lnTo>
                  <a:lnTo>
                    <a:pt x="4312" y="1048"/>
                  </a:lnTo>
                  <a:lnTo>
                    <a:pt x="4176" y="871"/>
                  </a:lnTo>
                  <a:lnTo>
                    <a:pt x="4027" y="694"/>
                  </a:lnTo>
                  <a:lnTo>
                    <a:pt x="3864" y="544"/>
                  </a:lnTo>
                  <a:lnTo>
                    <a:pt x="3673" y="408"/>
                  </a:lnTo>
                  <a:lnTo>
                    <a:pt x="3483" y="286"/>
                  </a:lnTo>
                  <a:lnTo>
                    <a:pt x="3279" y="191"/>
                  </a:lnTo>
                  <a:lnTo>
                    <a:pt x="3061" y="109"/>
                  </a:lnTo>
                  <a:lnTo>
                    <a:pt x="2830" y="55"/>
                  </a:lnTo>
                  <a:lnTo>
                    <a:pt x="2598" y="14"/>
                  </a:lnTo>
                  <a:lnTo>
                    <a:pt x="23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7"/>
            <p:cNvSpPr/>
            <p:nvPr/>
          </p:nvSpPr>
          <p:spPr>
            <a:xfrm>
              <a:off x="658160" y="4315141"/>
              <a:ext cx="2634536" cy="317340"/>
            </a:xfrm>
            <a:custGeom>
              <a:avLst/>
              <a:gdLst/>
              <a:ahLst/>
              <a:cxnLst/>
              <a:rect l="l" t="t" r="r" b="b"/>
              <a:pathLst>
                <a:path w="74543" h="8979" extrusionOk="0">
                  <a:moveTo>
                    <a:pt x="2830" y="1"/>
                  </a:moveTo>
                  <a:lnTo>
                    <a:pt x="2544" y="28"/>
                  </a:lnTo>
                  <a:lnTo>
                    <a:pt x="2258" y="69"/>
                  </a:lnTo>
                  <a:lnTo>
                    <a:pt x="1986" y="137"/>
                  </a:lnTo>
                  <a:lnTo>
                    <a:pt x="1728" y="232"/>
                  </a:lnTo>
                  <a:lnTo>
                    <a:pt x="1483" y="354"/>
                  </a:lnTo>
                  <a:lnTo>
                    <a:pt x="1252" y="490"/>
                  </a:lnTo>
                  <a:lnTo>
                    <a:pt x="1034" y="654"/>
                  </a:lnTo>
                  <a:lnTo>
                    <a:pt x="830" y="844"/>
                  </a:lnTo>
                  <a:lnTo>
                    <a:pt x="639" y="1034"/>
                  </a:lnTo>
                  <a:lnTo>
                    <a:pt x="476" y="1252"/>
                  </a:lnTo>
                  <a:lnTo>
                    <a:pt x="340" y="1497"/>
                  </a:lnTo>
                  <a:lnTo>
                    <a:pt x="218" y="1742"/>
                  </a:lnTo>
                  <a:lnTo>
                    <a:pt x="123" y="2000"/>
                  </a:lnTo>
                  <a:lnTo>
                    <a:pt x="55" y="2272"/>
                  </a:lnTo>
                  <a:lnTo>
                    <a:pt x="14" y="2544"/>
                  </a:lnTo>
                  <a:lnTo>
                    <a:pt x="0" y="2844"/>
                  </a:lnTo>
                  <a:lnTo>
                    <a:pt x="0" y="6135"/>
                  </a:lnTo>
                  <a:lnTo>
                    <a:pt x="14" y="6435"/>
                  </a:lnTo>
                  <a:lnTo>
                    <a:pt x="55" y="6707"/>
                  </a:lnTo>
                  <a:lnTo>
                    <a:pt x="123" y="6979"/>
                  </a:lnTo>
                  <a:lnTo>
                    <a:pt x="218" y="7237"/>
                  </a:lnTo>
                  <a:lnTo>
                    <a:pt x="340" y="7482"/>
                  </a:lnTo>
                  <a:lnTo>
                    <a:pt x="476" y="7727"/>
                  </a:lnTo>
                  <a:lnTo>
                    <a:pt x="639" y="7944"/>
                  </a:lnTo>
                  <a:lnTo>
                    <a:pt x="830" y="8135"/>
                  </a:lnTo>
                  <a:lnTo>
                    <a:pt x="1034" y="8325"/>
                  </a:lnTo>
                  <a:lnTo>
                    <a:pt x="1252" y="8489"/>
                  </a:lnTo>
                  <a:lnTo>
                    <a:pt x="1483" y="8625"/>
                  </a:lnTo>
                  <a:lnTo>
                    <a:pt x="1728" y="8747"/>
                  </a:lnTo>
                  <a:lnTo>
                    <a:pt x="1986" y="8842"/>
                  </a:lnTo>
                  <a:lnTo>
                    <a:pt x="2258" y="8910"/>
                  </a:lnTo>
                  <a:lnTo>
                    <a:pt x="2544" y="8951"/>
                  </a:lnTo>
                  <a:lnTo>
                    <a:pt x="2830" y="8978"/>
                  </a:lnTo>
                  <a:lnTo>
                    <a:pt x="71713" y="8978"/>
                  </a:lnTo>
                  <a:lnTo>
                    <a:pt x="72012" y="8951"/>
                  </a:lnTo>
                  <a:lnTo>
                    <a:pt x="72284" y="8910"/>
                  </a:lnTo>
                  <a:lnTo>
                    <a:pt x="72556" y="8842"/>
                  </a:lnTo>
                  <a:lnTo>
                    <a:pt x="72815" y="8747"/>
                  </a:lnTo>
                  <a:lnTo>
                    <a:pt x="73060" y="8625"/>
                  </a:lnTo>
                  <a:lnTo>
                    <a:pt x="73291" y="8489"/>
                  </a:lnTo>
                  <a:lnTo>
                    <a:pt x="73509" y="8325"/>
                  </a:lnTo>
                  <a:lnTo>
                    <a:pt x="73713" y="8135"/>
                  </a:lnTo>
                  <a:lnTo>
                    <a:pt x="73903" y="7944"/>
                  </a:lnTo>
                  <a:lnTo>
                    <a:pt x="74066" y="7727"/>
                  </a:lnTo>
                  <a:lnTo>
                    <a:pt x="74202" y="7482"/>
                  </a:lnTo>
                  <a:lnTo>
                    <a:pt x="74325" y="7237"/>
                  </a:lnTo>
                  <a:lnTo>
                    <a:pt x="74420" y="6979"/>
                  </a:lnTo>
                  <a:lnTo>
                    <a:pt x="74488" y="6707"/>
                  </a:lnTo>
                  <a:lnTo>
                    <a:pt x="74529" y="6435"/>
                  </a:lnTo>
                  <a:lnTo>
                    <a:pt x="74542" y="6135"/>
                  </a:lnTo>
                  <a:lnTo>
                    <a:pt x="74542" y="2844"/>
                  </a:lnTo>
                  <a:lnTo>
                    <a:pt x="74529" y="2544"/>
                  </a:lnTo>
                  <a:lnTo>
                    <a:pt x="74488" y="2272"/>
                  </a:lnTo>
                  <a:lnTo>
                    <a:pt x="74420" y="2000"/>
                  </a:lnTo>
                  <a:lnTo>
                    <a:pt x="74325" y="1742"/>
                  </a:lnTo>
                  <a:lnTo>
                    <a:pt x="74202" y="1497"/>
                  </a:lnTo>
                  <a:lnTo>
                    <a:pt x="74066" y="1252"/>
                  </a:lnTo>
                  <a:lnTo>
                    <a:pt x="73903" y="1034"/>
                  </a:lnTo>
                  <a:lnTo>
                    <a:pt x="73713" y="844"/>
                  </a:lnTo>
                  <a:lnTo>
                    <a:pt x="73509" y="654"/>
                  </a:lnTo>
                  <a:lnTo>
                    <a:pt x="73291" y="490"/>
                  </a:lnTo>
                  <a:lnTo>
                    <a:pt x="73060" y="354"/>
                  </a:lnTo>
                  <a:lnTo>
                    <a:pt x="72815" y="232"/>
                  </a:lnTo>
                  <a:lnTo>
                    <a:pt x="72556" y="137"/>
                  </a:lnTo>
                  <a:lnTo>
                    <a:pt x="72284" y="69"/>
                  </a:lnTo>
                  <a:lnTo>
                    <a:pt x="72012" y="28"/>
                  </a:lnTo>
                  <a:lnTo>
                    <a:pt x="717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7"/>
            <p:cNvSpPr/>
            <p:nvPr/>
          </p:nvSpPr>
          <p:spPr>
            <a:xfrm>
              <a:off x="658160" y="4469483"/>
              <a:ext cx="2634536" cy="163000"/>
            </a:xfrm>
            <a:custGeom>
              <a:avLst/>
              <a:gdLst/>
              <a:ahLst/>
              <a:cxnLst/>
              <a:rect l="l" t="t" r="r" b="b"/>
              <a:pathLst>
                <a:path w="74543" h="4612" extrusionOk="0">
                  <a:moveTo>
                    <a:pt x="0" y="0"/>
                  </a:moveTo>
                  <a:lnTo>
                    <a:pt x="0" y="1768"/>
                  </a:lnTo>
                  <a:lnTo>
                    <a:pt x="14" y="2068"/>
                  </a:lnTo>
                  <a:lnTo>
                    <a:pt x="55" y="2340"/>
                  </a:lnTo>
                  <a:lnTo>
                    <a:pt x="123" y="2612"/>
                  </a:lnTo>
                  <a:lnTo>
                    <a:pt x="218" y="2870"/>
                  </a:lnTo>
                  <a:lnTo>
                    <a:pt x="340" y="3115"/>
                  </a:lnTo>
                  <a:lnTo>
                    <a:pt x="476" y="3360"/>
                  </a:lnTo>
                  <a:lnTo>
                    <a:pt x="639" y="3577"/>
                  </a:lnTo>
                  <a:lnTo>
                    <a:pt x="830" y="3768"/>
                  </a:lnTo>
                  <a:lnTo>
                    <a:pt x="1034" y="3958"/>
                  </a:lnTo>
                  <a:lnTo>
                    <a:pt x="1252" y="4122"/>
                  </a:lnTo>
                  <a:lnTo>
                    <a:pt x="1483" y="4258"/>
                  </a:lnTo>
                  <a:lnTo>
                    <a:pt x="1728" y="4380"/>
                  </a:lnTo>
                  <a:lnTo>
                    <a:pt x="1986" y="4475"/>
                  </a:lnTo>
                  <a:lnTo>
                    <a:pt x="2258" y="4543"/>
                  </a:lnTo>
                  <a:lnTo>
                    <a:pt x="2544" y="4584"/>
                  </a:lnTo>
                  <a:lnTo>
                    <a:pt x="2830" y="4611"/>
                  </a:lnTo>
                  <a:lnTo>
                    <a:pt x="71713" y="4611"/>
                  </a:lnTo>
                  <a:lnTo>
                    <a:pt x="72012" y="4584"/>
                  </a:lnTo>
                  <a:lnTo>
                    <a:pt x="72284" y="4543"/>
                  </a:lnTo>
                  <a:lnTo>
                    <a:pt x="72556" y="4475"/>
                  </a:lnTo>
                  <a:lnTo>
                    <a:pt x="72815" y="4380"/>
                  </a:lnTo>
                  <a:lnTo>
                    <a:pt x="73060" y="4258"/>
                  </a:lnTo>
                  <a:lnTo>
                    <a:pt x="73291" y="4122"/>
                  </a:lnTo>
                  <a:lnTo>
                    <a:pt x="73509" y="3958"/>
                  </a:lnTo>
                  <a:lnTo>
                    <a:pt x="73713" y="3768"/>
                  </a:lnTo>
                  <a:lnTo>
                    <a:pt x="73903" y="3577"/>
                  </a:lnTo>
                  <a:lnTo>
                    <a:pt x="74066" y="3360"/>
                  </a:lnTo>
                  <a:lnTo>
                    <a:pt x="74202" y="3115"/>
                  </a:lnTo>
                  <a:lnTo>
                    <a:pt x="74325" y="2870"/>
                  </a:lnTo>
                  <a:lnTo>
                    <a:pt x="74420" y="2612"/>
                  </a:lnTo>
                  <a:lnTo>
                    <a:pt x="74488" y="2340"/>
                  </a:lnTo>
                  <a:lnTo>
                    <a:pt x="74529" y="2068"/>
                  </a:lnTo>
                  <a:lnTo>
                    <a:pt x="74542" y="1768"/>
                  </a:lnTo>
                  <a:lnTo>
                    <a:pt x="7454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7"/>
            <p:cNvSpPr/>
            <p:nvPr/>
          </p:nvSpPr>
          <p:spPr>
            <a:xfrm>
              <a:off x="883153" y="997005"/>
              <a:ext cx="2198975" cy="3376799"/>
            </a:xfrm>
            <a:custGeom>
              <a:avLst/>
              <a:gdLst/>
              <a:ahLst/>
              <a:cxnLst/>
              <a:rect l="l" t="t" r="r" b="b"/>
              <a:pathLst>
                <a:path w="62219" h="95545" extrusionOk="0">
                  <a:moveTo>
                    <a:pt x="31273" y="3061"/>
                  </a:moveTo>
                  <a:lnTo>
                    <a:pt x="31994" y="3074"/>
                  </a:lnTo>
                  <a:lnTo>
                    <a:pt x="32714" y="3101"/>
                  </a:lnTo>
                  <a:lnTo>
                    <a:pt x="33435" y="3156"/>
                  </a:lnTo>
                  <a:lnTo>
                    <a:pt x="34143" y="3224"/>
                  </a:lnTo>
                  <a:lnTo>
                    <a:pt x="34836" y="3305"/>
                  </a:lnTo>
                  <a:lnTo>
                    <a:pt x="35544" y="3414"/>
                  </a:lnTo>
                  <a:lnTo>
                    <a:pt x="36238" y="3537"/>
                  </a:lnTo>
                  <a:lnTo>
                    <a:pt x="36918" y="3673"/>
                  </a:lnTo>
                  <a:lnTo>
                    <a:pt x="37598" y="3822"/>
                  </a:lnTo>
                  <a:lnTo>
                    <a:pt x="38264" y="3999"/>
                  </a:lnTo>
                  <a:lnTo>
                    <a:pt x="38931" y="4190"/>
                  </a:lnTo>
                  <a:lnTo>
                    <a:pt x="39597" y="4380"/>
                  </a:lnTo>
                  <a:lnTo>
                    <a:pt x="40250" y="4611"/>
                  </a:lnTo>
                  <a:lnTo>
                    <a:pt x="40890" y="4842"/>
                  </a:lnTo>
                  <a:lnTo>
                    <a:pt x="41529" y="5087"/>
                  </a:lnTo>
                  <a:lnTo>
                    <a:pt x="42155" y="5359"/>
                  </a:lnTo>
                  <a:lnTo>
                    <a:pt x="42780" y="5631"/>
                  </a:lnTo>
                  <a:lnTo>
                    <a:pt x="43393" y="5931"/>
                  </a:lnTo>
                  <a:lnTo>
                    <a:pt x="44005" y="6244"/>
                  </a:lnTo>
                  <a:lnTo>
                    <a:pt x="44603" y="6556"/>
                  </a:lnTo>
                  <a:lnTo>
                    <a:pt x="45188" y="6896"/>
                  </a:lnTo>
                  <a:lnTo>
                    <a:pt x="45773" y="7250"/>
                  </a:lnTo>
                  <a:lnTo>
                    <a:pt x="46331" y="7617"/>
                  </a:lnTo>
                  <a:lnTo>
                    <a:pt x="46902" y="7998"/>
                  </a:lnTo>
                  <a:lnTo>
                    <a:pt x="47446" y="8379"/>
                  </a:lnTo>
                  <a:lnTo>
                    <a:pt x="47990" y="8787"/>
                  </a:lnTo>
                  <a:lnTo>
                    <a:pt x="48521" y="9209"/>
                  </a:lnTo>
                  <a:lnTo>
                    <a:pt x="49038" y="9631"/>
                  </a:lnTo>
                  <a:lnTo>
                    <a:pt x="49554" y="10079"/>
                  </a:lnTo>
                  <a:lnTo>
                    <a:pt x="50058" y="10528"/>
                  </a:lnTo>
                  <a:lnTo>
                    <a:pt x="50547" y="10991"/>
                  </a:lnTo>
                  <a:lnTo>
                    <a:pt x="51024" y="11467"/>
                  </a:lnTo>
                  <a:lnTo>
                    <a:pt x="51486" y="11957"/>
                  </a:lnTo>
                  <a:lnTo>
                    <a:pt x="51935" y="12460"/>
                  </a:lnTo>
                  <a:lnTo>
                    <a:pt x="52384" y="12963"/>
                  </a:lnTo>
                  <a:lnTo>
                    <a:pt x="52819" y="13480"/>
                  </a:lnTo>
                  <a:lnTo>
                    <a:pt x="53227" y="14011"/>
                  </a:lnTo>
                  <a:lnTo>
                    <a:pt x="53635" y="14555"/>
                  </a:lnTo>
                  <a:lnTo>
                    <a:pt x="54030" y="15112"/>
                  </a:lnTo>
                  <a:lnTo>
                    <a:pt x="54411" y="15670"/>
                  </a:lnTo>
                  <a:lnTo>
                    <a:pt x="54778" y="16241"/>
                  </a:lnTo>
                  <a:lnTo>
                    <a:pt x="55132" y="16813"/>
                  </a:lnTo>
                  <a:lnTo>
                    <a:pt x="55485" y="17398"/>
                  </a:lnTo>
                  <a:lnTo>
                    <a:pt x="55812" y="17996"/>
                  </a:lnTo>
                  <a:lnTo>
                    <a:pt x="56125" y="18608"/>
                  </a:lnTo>
                  <a:lnTo>
                    <a:pt x="56424" y="19220"/>
                  </a:lnTo>
                  <a:lnTo>
                    <a:pt x="56709" y="19832"/>
                  </a:lnTo>
                  <a:lnTo>
                    <a:pt x="56982" y="20472"/>
                  </a:lnTo>
                  <a:lnTo>
                    <a:pt x="57226" y="21111"/>
                  </a:lnTo>
                  <a:lnTo>
                    <a:pt x="57471" y="21750"/>
                  </a:lnTo>
                  <a:lnTo>
                    <a:pt x="57702" y="22403"/>
                  </a:lnTo>
                  <a:lnTo>
                    <a:pt x="57906" y="23056"/>
                  </a:lnTo>
                  <a:lnTo>
                    <a:pt x="58097" y="23723"/>
                  </a:lnTo>
                  <a:lnTo>
                    <a:pt x="58287" y="24389"/>
                  </a:lnTo>
                  <a:lnTo>
                    <a:pt x="58451" y="25069"/>
                  </a:lnTo>
                  <a:lnTo>
                    <a:pt x="58587" y="25763"/>
                  </a:lnTo>
                  <a:lnTo>
                    <a:pt x="58723" y="26443"/>
                  </a:lnTo>
                  <a:lnTo>
                    <a:pt x="58831" y="27137"/>
                  </a:lnTo>
                  <a:lnTo>
                    <a:pt x="58927" y="27844"/>
                  </a:lnTo>
                  <a:lnTo>
                    <a:pt x="59008" y="28552"/>
                  </a:lnTo>
                  <a:lnTo>
                    <a:pt x="59076" y="29259"/>
                  </a:lnTo>
                  <a:lnTo>
                    <a:pt x="59117" y="29966"/>
                  </a:lnTo>
                  <a:lnTo>
                    <a:pt x="59144" y="30687"/>
                  </a:lnTo>
                  <a:lnTo>
                    <a:pt x="59158" y="31408"/>
                  </a:lnTo>
                  <a:lnTo>
                    <a:pt x="59158" y="90634"/>
                  </a:lnTo>
                  <a:lnTo>
                    <a:pt x="59144" y="90810"/>
                  </a:lnTo>
                  <a:lnTo>
                    <a:pt x="59117" y="91001"/>
                  </a:lnTo>
                  <a:lnTo>
                    <a:pt x="59076" y="91178"/>
                  </a:lnTo>
                  <a:lnTo>
                    <a:pt x="59008" y="91341"/>
                  </a:lnTo>
                  <a:lnTo>
                    <a:pt x="58927" y="91504"/>
                  </a:lnTo>
                  <a:lnTo>
                    <a:pt x="58845" y="91667"/>
                  </a:lnTo>
                  <a:lnTo>
                    <a:pt x="58736" y="91803"/>
                  </a:lnTo>
                  <a:lnTo>
                    <a:pt x="58614" y="91939"/>
                  </a:lnTo>
                  <a:lnTo>
                    <a:pt x="58478" y="92048"/>
                  </a:lnTo>
                  <a:lnTo>
                    <a:pt x="58342" y="92157"/>
                  </a:lnTo>
                  <a:lnTo>
                    <a:pt x="58192" y="92252"/>
                  </a:lnTo>
                  <a:lnTo>
                    <a:pt x="58029" y="92334"/>
                  </a:lnTo>
                  <a:lnTo>
                    <a:pt x="57852" y="92388"/>
                  </a:lnTo>
                  <a:lnTo>
                    <a:pt x="57675" y="92443"/>
                  </a:lnTo>
                  <a:lnTo>
                    <a:pt x="57498" y="92470"/>
                  </a:lnTo>
                  <a:lnTo>
                    <a:pt x="4720" y="92470"/>
                  </a:lnTo>
                  <a:lnTo>
                    <a:pt x="4543" y="92443"/>
                  </a:lnTo>
                  <a:lnTo>
                    <a:pt x="4367" y="92388"/>
                  </a:lnTo>
                  <a:lnTo>
                    <a:pt x="4203" y="92334"/>
                  </a:lnTo>
                  <a:lnTo>
                    <a:pt x="4040" y="92252"/>
                  </a:lnTo>
                  <a:lnTo>
                    <a:pt x="3877" y="92157"/>
                  </a:lnTo>
                  <a:lnTo>
                    <a:pt x="3741" y="92048"/>
                  </a:lnTo>
                  <a:lnTo>
                    <a:pt x="3605" y="91939"/>
                  </a:lnTo>
                  <a:lnTo>
                    <a:pt x="3496" y="91803"/>
                  </a:lnTo>
                  <a:lnTo>
                    <a:pt x="3387" y="91667"/>
                  </a:lnTo>
                  <a:lnTo>
                    <a:pt x="3292" y="91504"/>
                  </a:lnTo>
                  <a:lnTo>
                    <a:pt x="3210" y="91341"/>
                  </a:lnTo>
                  <a:lnTo>
                    <a:pt x="3156" y="91178"/>
                  </a:lnTo>
                  <a:lnTo>
                    <a:pt x="3102" y="91001"/>
                  </a:lnTo>
                  <a:lnTo>
                    <a:pt x="3074" y="90810"/>
                  </a:lnTo>
                  <a:lnTo>
                    <a:pt x="3074" y="90634"/>
                  </a:lnTo>
                  <a:lnTo>
                    <a:pt x="3074" y="31109"/>
                  </a:lnTo>
                  <a:lnTo>
                    <a:pt x="3074" y="30374"/>
                  </a:lnTo>
                  <a:lnTo>
                    <a:pt x="3102" y="29654"/>
                  </a:lnTo>
                  <a:lnTo>
                    <a:pt x="3156" y="28946"/>
                  </a:lnTo>
                  <a:lnTo>
                    <a:pt x="3210" y="28239"/>
                  </a:lnTo>
                  <a:lnTo>
                    <a:pt x="3292" y="27532"/>
                  </a:lnTo>
                  <a:lnTo>
                    <a:pt x="3387" y="26824"/>
                  </a:lnTo>
                  <a:lnTo>
                    <a:pt x="3510" y="26130"/>
                  </a:lnTo>
                  <a:lnTo>
                    <a:pt x="3646" y="25437"/>
                  </a:lnTo>
                  <a:lnTo>
                    <a:pt x="3795" y="24757"/>
                  </a:lnTo>
                  <a:lnTo>
                    <a:pt x="3959" y="24076"/>
                  </a:lnTo>
                  <a:lnTo>
                    <a:pt x="4135" y="23410"/>
                  </a:lnTo>
                  <a:lnTo>
                    <a:pt x="4339" y="22743"/>
                  </a:lnTo>
                  <a:lnTo>
                    <a:pt x="4557" y="22090"/>
                  </a:lnTo>
                  <a:lnTo>
                    <a:pt x="4788" y="21438"/>
                  </a:lnTo>
                  <a:lnTo>
                    <a:pt x="5033" y="20798"/>
                  </a:lnTo>
                  <a:lnTo>
                    <a:pt x="5292" y="20159"/>
                  </a:lnTo>
                  <a:lnTo>
                    <a:pt x="5564" y="19533"/>
                  </a:lnTo>
                  <a:lnTo>
                    <a:pt x="5863" y="18921"/>
                  </a:lnTo>
                  <a:lnTo>
                    <a:pt x="6162" y="18309"/>
                  </a:lnTo>
                  <a:lnTo>
                    <a:pt x="6475" y="17710"/>
                  </a:lnTo>
                  <a:lnTo>
                    <a:pt x="6815" y="17112"/>
                  </a:lnTo>
                  <a:lnTo>
                    <a:pt x="7155" y="16527"/>
                  </a:lnTo>
                  <a:lnTo>
                    <a:pt x="7522" y="15956"/>
                  </a:lnTo>
                  <a:lnTo>
                    <a:pt x="7890" y="15384"/>
                  </a:lnTo>
                  <a:lnTo>
                    <a:pt x="8284" y="14840"/>
                  </a:lnTo>
                  <a:lnTo>
                    <a:pt x="8679" y="14283"/>
                  </a:lnTo>
                  <a:lnTo>
                    <a:pt x="9100" y="13752"/>
                  </a:lnTo>
                  <a:lnTo>
                    <a:pt x="9522" y="13222"/>
                  </a:lnTo>
                  <a:lnTo>
                    <a:pt x="9957" y="12705"/>
                  </a:lnTo>
                  <a:lnTo>
                    <a:pt x="10406" y="12201"/>
                  </a:lnTo>
                  <a:lnTo>
                    <a:pt x="10869" y="11712"/>
                  </a:lnTo>
                  <a:lnTo>
                    <a:pt x="11345" y="11236"/>
                  </a:lnTo>
                  <a:lnTo>
                    <a:pt x="11834" y="10760"/>
                  </a:lnTo>
                  <a:lnTo>
                    <a:pt x="12324" y="10297"/>
                  </a:lnTo>
                  <a:lnTo>
                    <a:pt x="12827" y="9848"/>
                  </a:lnTo>
                  <a:lnTo>
                    <a:pt x="13344" y="9413"/>
                  </a:lnTo>
                  <a:lnTo>
                    <a:pt x="13875" y="8991"/>
                  </a:lnTo>
                  <a:lnTo>
                    <a:pt x="14419" y="8583"/>
                  </a:lnTo>
                  <a:lnTo>
                    <a:pt x="14963" y="8189"/>
                  </a:lnTo>
                  <a:lnTo>
                    <a:pt x="15521" y="7808"/>
                  </a:lnTo>
                  <a:lnTo>
                    <a:pt x="16092" y="7427"/>
                  </a:lnTo>
                  <a:lnTo>
                    <a:pt x="16663" y="7073"/>
                  </a:lnTo>
                  <a:lnTo>
                    <a:pt x="17248" y="6733"/>
                  </a:lnTo>
                  <a:lnTo>
                    <a:pt x="17847" y="6407"/>
                  </a:lnTo>
                  <a:lnTo>
                    <a:pt x="18445" y="6080"/>
                  </a:lnTo>
                  <a:lnTo>
                    <a:pt x="19057" y="5781"/>
                  </a:lnTo>
                  <a:lnTo>
                    <a:pt x="19683" y="5495"/>
                  </a:lnTo>
                  <a:lnTo>
                    <a:pt x="20309" y="5223"/>
                  </a:lnTo>
                  <a:lnTo>
                    <a:pt x="20948" y="4965"/>
                  </a:lnTo>
                  <a:lnTo>
                    <a:pt x="21588" y="4720"/>
                  </a:lnTo>
                  <a:lnTo>
                    <a:pt x="22240" y="4502"/>
                  </a:lnTo>
                  <a:lnTo>
                    <a:pt x="22907" y="4285"/>
                  </a:lnTo>
                  <a:lnTo>
                    <a:pt x="23574" y="4094"/>
                  </a:lnTo>
                  <a:lnTo>
                    <a:pt x="24240" y="3918"/>
                  </a:lnTo>
                  <a:lnTo>
                    <a:pt x="24920" y="3754"/>
                  </a:lnTo>
                  <a:lnTo>
                    <a:pt x="25600" y="3605"/>
                  </a:lnTo>
                  <a:lnTo>
                    <a:pt x="26294" y="3482"/>
                  </a:lnTo>
                  <a:lnTo>
                    <a:pt x="26988" y="3360"/>
                  </a:lnTo>
                  <a:lnTo>
                    <a:pt x="27695" y="3265"/>
                  </a:lnTo>
                  <a:lnTo>
                    <a:pt x="28402" y="3197"/>
                  </a:lnTo>
                  <a:lnTo>
                    <a:pt x="29110" y="3129"/>
                  </a:lnTo>
                  <a:lnTo>
                    <a:pt x="29831" y="3088"/>
                  </a:lnTo>
                  <a:lnTo>
                    <a:pt x="30552" y="3074"/>
                  </a:lnTo>
                  <a:lnTo>
                    <a:pt x="31273" y="3061"/>
                  </a:lnTo>
                  <a:close/>
                  <a:moveTo>
                    <a:pt x="30933" y="0"/>
                  </a:moveTo>
                  <a:lnTo>
                    <a:pt x="30130" y="14"/>
                  </a:lnTo>
                  <a:lnTo>
                    <a:pt x="29327" y="41"/>
                  </a:lnTo>
                  <a:lnTo>
                    <a:pt x="28538" y="95"/>
                  </a:lnTo>
                  <a:lnTo>
                    <a:pt x="27750" y="177"/>
                  </a:lnTo>
                  <a:lnTo>
                    <a:pt x="26974" y="272"/>
                  </a:lnTo>
                  <a:lnTo>
                    <a:pt x="26199" y="381"/>
                  </a:lnTo>
                  <a:lnTo>
                    <a:pt x="25437" y="517"/>
                  </a:lnTo>
                  <a:lnTo>
                    <a:pt x="24675" y="667"/>
                  </a:lnTo>
                  <a:lnTo>
                    <a:pt x="23914" y="843"/>
                  </a:lnTo>
                  <a:lnTo>
                    <a:pt x="23165" y="1034"/>
                  </a:lnTo>
                  <a:lnTo>
                    <a:pt x="22431" y="1238"/>
                  </a:lnTo>
                  <a:lnTo>
                    <a:pt x="21696" y="1469"/>
                  </a:lnTo>
                  <a:lnTo>
                    <a:pt x="20975" y="1700"/>
                  </a:lnTo>
                  <a:lnTo>
                    <a:pt x="20268" y="1972"/>
                  </a:lnTo>
                  <a:lnTo>
                    <a:pt x="19547" y="2244"/>
                  </a:lnTo>
                  <a:lnTo>
                    <a:pt x="18853" y="2544"/>
                  </a:lnTo>
                  <a:lnTo>
                    <a:pt x="18160" y="2843"/>
                  </a:lnTo>
                  <a:lnTo>
                    <a:pt x="17480" y="3169"/>
                  </a:lnTo>
                  <a:lnTo>
                    <a:pt x="16813" y="3523"/>
                  </a:lnTo>
                  <a:lnTo>
                    <a:pt x="16146" y="3877"/>
                  </a:lnTo>
                  <a:lnTo>
                    <a:pt x="15494" y="4258"/>
                  </a:lnTo>
                  <a:lnTo>
                    <a:pt x="14854" y="4638"/>
                  </a:lnTo>
                  <a:lnTo>
                    <a:pt x="14229" y="5047"/>
                  </a:lnTo>
                  <a:lnTo>
                    <a:pt x="13603" y="5468"/>
                  </a:lnTo>
                  <a:lnTo>
                    <a:pt x="12991" y="5903"/>
                  </a:lnTo>
                  <a:lnTo>
                    <a:pt x="12392" y="6352"/>
                  </a:lnTo>
                  <a:lnTo>
                    <a:pt x="11794" y="6815"/>
                  </a:lnTo>
                  <a:lnTo>
                    <a:pt x="11222" y="7291"/>
                  </a:lnTo>
                  <a:lnTo>
                    <a:pt x="10651" y="7781"/>
                  </a:lnTo>
                  <a:lnTo>
                    <a:pt x="10107" y="8270"/>
                  </a:lnTo>
                  <a:lnTo>
                    <a:pt x="9563" y="8787"/>
                  </a:lnTo>
                  <a:lnTo>
                    <a:pt x="9032" y="9318"/>
                  </a:lnTo>
                  <a:lnTo>
                    <a:pt x="8515" y="9862"/>
                  </a:lnTo>
                  <a:lnTo>
                    <a:pt x="8012" y="10420"/>
                  </a:lnTo>
                  <a:lnTo>
                    <a:pt x="7509" y="10977"/>
                  </a:lnTo>
                  <a:lnTo>
                    <a:pt x="7033" y="11562"/>
                  </a:lnTo>
                  <a:lnTo>
                    <a:pt x="6570" y="12147"/>
                  </a:lnTo>
                  <a:lnTo>
                    <a:pt x="6121" y="12746"/>
                  </a:lnTo>
                  <a:lnTo>
                    <a:pt x="5686" y="13358"/>
                  </a:lnTo>
                  <a:lnTo>
                    <a:pt x="5264" y="13983"/>
                  </a:lnTo>
                  <a:lnTo>
                    <a:pt x="4856" y="14609"/>
                  </a:lnTo>
                  <a:lnTo>
                    <a:pt x="4462" y="15248"/>
                  </a:lnTo>
                  <a:lnTo>
                    <a:pt x="4081" y="15901"/>
                  </a:lnTo>
                  <a:lnTo>
                    <a:pt x="3714" y="16568"/>
                  </a:lnTo>
                  <a:lnTo>
                    <a:pt x="3374" y="17234"/>
                  </a:lnTo>
                  <a:lnTo>
                    <a:pt x="3034" y="17915"/>
                  </a:lnTo>
                  <a:lnTo>
                    <a:pt x="2721" y="18608"/>
                  </a:lnTo>
                  <a:lnTo>
                    <a:pt x="2421" y="19302"/>
                  </a:lnTo>
                  <a:lnTo>
                    <a:pt x="2136" y="20009"/>
                  </a:lnTo>
                  <a:lnTo>
                    <a:pt x="1864" y="20730"/>
                  </a:lnTo>
                  <a:lnTo>
                    <a:pt x="1619" y="21451"/>
                  </a:lnTo>
                  <a:lnTo>
                    <a:pt x="1388" y="22186"/>
                  </a:lnTo>
                  <a:lnTo>
                    <a:pt x="1170" y="22920"/>
                  </a:lnTo>
                  <a:lnTo>
                    <a:pt x="966" y="23668"/>
                  </a:lnTo>
                  <a:lnTo>
                    <a:pt x="789" y="24417"/>
                  </a:lnTo>
                  <a:lnTo>
                    <a:pt x="626" y="25178"/>
                  </a:lnTo>
                  <a:lnTo>
                    <a:pt x="476" y="25940"/>
                  </a:lnTo>
                  <a:lnTo>
                    <a:pt x="354" y="26702"/>
                  </a:lnTo>
                  <a:lnTo>
                    <a:pt x="245" y="27491"/>
                  </a:lnTo>
                  <a:lnTo>
                    <a:pt x="163" y="28266"/>
                  </a:lnTo>
                  <a:lnTo>
                    <a:pt x="95" y="29055"/>
                  </a:lnTo>
                  <a:lnTo>
                    <a:pt x="41" y="29844"/>
                  </a:lnTo>
                  <a:lnTo>
                    <a:pt x="14" y="30646"/>
                  </a:lnTo>
                  <a:lnTo>
                    <a:pt x="0" y="31449"/>
                  </a:lnTo>
                  <a:lnTo>
                    <a:pt x="0" y="92048"/>
                  </a:lnTo>
                  <a:lnTo>
                    <a:pt x="0" y="92225"/>
                  </a:lnTo>
                  <a:lnTo>
                    <a:pt x="14" y="92402"/>
                  </a:lnTo>
                  <a:lnTo>
                    <a:pt x="41" y="92579"/>
                  </a:lnTo>
                  <a:lnTo>
                    <a:pt x="68" y="92742"/>
                  </a:lnTo>
                  <a:lnTo>
                    <a:pt x="109" y="92919"/>
                  </a:lnTo>
                  <a:lnTo>
                    <a:pt x="163" y="93082"/>
                  </a:lnTo>
                  <a:lnTo>
                    <a:pt x="218" y="93245"/>
                  </a:lnTo>
                  <a:lnTo>
                    <a:pt x="272" y="93409"/>
                  </a:lnTo>
                  <a:lnTo>
                    <a:pt x="340" y="93558"/>
                  </a:lnTo>
                  <a:lnTo>
                    <a:pt x="422" y="93708"/>
                  </a:lnTo>
                  <a:lnTo>
                    <a:pt x="503" y="93857"/>
                  </a:lnTo>
                  <a:lnTo>
                    <a:pt x="599" y="93993"/>
                  </a:lnTo>
                  <a:lnTo>
                    <a:pt x="803" y="94265"/>
                  </a:lnTo>
                  <a:lnTo>
                    <a:pt x="1020" y="94524"/>
                  </a:lnTo>
                  <a:lnTo>
                    <a:pt x="1279" y="94742"/>
                  </a:lnTo>
                  <a:lnTo>
                    <a:pt x="1537" y="94946"/>
                  </a:lnTo>
                  <a:lnTo>
                    <a:pt x="1687" y="95041"/>
                  </a:lnTo>
                  <a:lnTo>
                    <a:pt x="1837" y="95122"/>
                  </a:lnTo>
                  <a:lnTo>
                    <a:pt x="1986" y="95204"/>
                  </a:lnTo>
                  <a:lnTo>
                    <a:pt x="2136" y="95272"/>
                  </a:lnTo>
                  <a:lnTo>
                    <a:pt x="2299" y="95326"/>
                  </a:lnTo>
                  <a:lnTo>
                    <a:pt x="2462" y="95381"/>
                  </a:lnTo>
                  <a:lnTo>
                    <a:pt x="2625" y="95435"/>
                  </a:lnTo>
                  <a:lnTo>
                    <a:pt x="2789" y="95476"/>
                  </a:lnTo>
                  <a:lnTo>
                    <a:pt x="2966" y="95503"/>
                  </a:lnTo>
                  <a:lnTo>
                    <a:pt x="3142" y="95531"/>
                  </a:lnTo>
                  <a:lnTo>
                    <a:pt x="3319" y="95544"/>
                  </a:lnTo>
                  <a:lnTo>
                    <a:pt x="58899" y="95544"/>
                  </a:lnTo>
                  <a:lnTo>
                    <a:pt x="59076" y="95531"/>
                  </a:lnTo>
                  <a:lnTo>
                    <a:pt x="59253" y="95503"/>
                  </a:lnTo>
                  <a:lnTo>
                    <a:pt x="59430" y="95476"/>
                  </a:lnTo>
                  <a:lnTo>
                    <a:pt x="59593" y="95435"/>
                  </a:lnTo>
                  <a:lnTo>
                    <a:pt x="59770" y="95381"/>
                  </a:lnTo>
                  <a:lnTo>
                    <a:pt x="59920" y="95326"/>
                  </a:lnTo>
                  <a:lnTo>
                    <a:pt x="60083" y="95272"/>
                  </a:lnTo>
                  <a:lnTo>
                    <a:pt x="60246" y="95204"/>
                  </a:lnTo>
                  <a:lnTo>
                    <a:pt x="60396" y="95122"/>
                  </a:lnTo>
                  <a:lnTo>
                    <a:pt x="60532" y="95041"/>
                  </a:lnTo>
                  <a:lnTo>
                    <a:pt x="60681" y="94946"/>
                  </a:lnTo>
                  <a:lnTo>
                    <a:pt x="60953" y="94742"/>
                  </a:lnTo>
                  <a:lnTo>
                    <a:pt x="61198" y="94524"/>
                  </a:lnTo>
                  <a:lnTo>
                    <a:pt x="61430" y="94265"/>
                  </a:lnTo>
                  <a:lnTo>
                    <a:pt x="61620" y="93993"/>
                  </a:lnTo>
                  <a:lnTo>
                    <a:pt x="61715" y="93857"/>
                  </a:lnTo>
                  <a:lnTo>
                    <a:pt x="61797" y="93708"/>
                  </a:lnTo>
                  <a:lnTo>
                    <a:pt x="61878" y="93558"/>
                  </a:lnTo>
                  <a:lnTo>
                    <a:pt x="61946" y="93409"/>
                  </a:lnTo>
                  <a:lnTo>
                    <a:pt x="62014" y="93245"/>
                  </a:lnTo>
                  <a:lnTo>
                    <a:pt x="62069" y="93082"/>
                  </a:lnTo>
                  <a:lnTo>
                    <a:pt x="62110" y="92919"/>
                  </a:lnTo>
                  <a:lnTo>
                    <a:pt x="62151" y="92742"/>
                  </a:lnTo>
                  <a:lnTo>
                    <a:pt x="62178" y="92579"/>
                  </a:lnTo>
                  <a:lnTo>
                    <a:pt x="62205" y="92402"/>
                  </a:lnTo>
                  <a:lnTo>
                    <a:pt x="62219" y="92225"/>
                  </a:lnTo>
                  <a:lnTo>
                    <a:pt x="62219" y="92048"/>
                  </a:lnTo>
                  <a:lnTo>
                    <a:pt x="62219" y="31109"/>
                  </a:lnTo>
                  <a:lnTo>
                    <a:pt x="62219" y="30306"/>
                  </a:lnTo>
                  <a:lnTo>
                    <a:pt x="62178" y="29504"/>
                  </a:lnTo>
                  <a:lnTo>
                    <a:pt x="62137" y="28701"/>
                  </a:lnTo>
                  <a:lnTo>
                    <a:pt x="62055" y="27912"/>
                  </a:lnTo>
                  <a:lnTo>
                    <a:pt x="61974" y="27137"/>
                  </a:lnTo>
                  <a:lnTo>
                    <a:pt x="61865" y="26362"/>
                  </a:lnTo>
                  <a:lnTo>
                    <a:pt x="61729" y="25586"/>
                  </a:lnTo>
                  <a:lnTo>
                    <a:pt x="61579" y="24825"/>
                  </a:lnTo>
                  <a:lnTo>
                    <a:pt x="61416" y="24063"/>
                  </a:lnTo>
                  <a:lnTo>
                    <a:pt x="61239" y="23315"/>
                  </a:lnTo>
                  <a:lnTo>
                    <a:pt x="61035" y="22567"/>
                  </a:lnTo>
                  <a:lnTo>
                    <a:pt x="60817" y="21832"/>
                  </a:lnTo>
                  <a:lnTo>
                    <a:pt x="60573" y="21111"/>
                  </a:lnTo>
                  <a:lnTo>
                    <a:pt x="60314" y="20390"/>
                  </a:lnTo>
                  <a:lnTo>
                    <a:pt x="60042" y="19669"/>
                  </a:lnTo>
                  <a:lnTo>
                    <a:pt x="59756" y="18962"/>
                  </a:lnTo>
                  <a:lnTo>
                    <a:pt x="59457" y="18268"/>
                  </a:lnTo>
                  <a:lnTo>
                    <a:pt x="59131" y="17588"/>
                  </a:lnTo>
                  <a:lnTo>
                    <a:pt x="58791" y="16908"/>
                  </a:lnTo>
                  <a:lnTo>
                    <a:pt x="58437" y="16241"/>
                  </a:lnTo>
                  <a:lnTo>
                    <a:pt x="58070" y="15588"/>
                  </a:lnTo>
                  <a:lnTo>
                    <a:pt x="57675" y="14936"/>
                  </a:lnTo>
                  <a:lnTo>
                    <a:pt x="57281" y="14296"/>
                  </a:lnTo>
                  <a:lnTo>
                    <a:pt x="56873" y="13671"/>
                  </a:lnTo>
                  <a:lnTo>
                    <a:pt x="56437" y="13058"/>
                  </a:lnTo>
                  <a:lnTo>
                    <a:pt x="55989" y="12446"/>
                  </a:lnTo>
                  <a:lnTo>
                    <a:pt x="55540" y="11848"/>
                  </a:lnTo>
                  <a:lnTo>
                    <a:pt x="55064" y="11276"/>
                  </a:lnTo>
                  <a:lnTo>
                    <a:pt x="54574" y="10705"/>
                  </a:lnTo>
                  <a:lnTo>
                    <a:pt x="54084" y="10134"/>
                  </a:lnTo>
                  <a:lnTo>
                    <a:pt x="53567" y="9590"/>
                  </a:lnTo>
                  <a:lnTo>
                    <a:pt x="53037" y="9059"/>
                  </a:lnTo>
                  <a:lnTo>
                    <a:pt x="52506" y="8542"/>
                  </a:lnTo>
                  <a:lnTo>
                    <a:pt x="51949" y="8025"/>
                  </a:lnTo>
                  <a:lnTo>
                    <a:pt x="51391" y="7536"/>
                  </a:lnTo>
                  <a:lnTo>
                    <a:pt x="50820" y="7046"/>
                  </a:lnTo>
                  <a:lnTo>
                    <a:pt x="50235" y="6584"/>
                  </a:lnTo>
                  <a:lnTo>
                    <a:pt x="49636" y="6121"/>
                  </a:lnTo>
                  <a:lnTo>
                    <a:pt x="49024" y="5686"/>
                  </a:lnTo>
                  <a:lnTo>
                    <a:pt x="48412" y="5251"/>
                  </a:lnTo>
                  <a:lnTo>
                    <a:pt x="47773" y="4842"/>
                  </a:lnTo>
                  <a:lnTo>
                    <a:pt x="47133" y="4448"/>
                  </a:lnTo>
                  <a:lnTo>
                    <a:pt x="46480" y="4067"/>
                  </a:lnTo>
                  <a:lnTo>
                    <a:pt x="45827" y="3700"/>
                  </a:lnTo>
                  <a:lnTo>
                    <a:pt x="45161" y="3346"/>
                  </a:lnTo>
                  <a:lnTo>
                    <a:pt x="44481" y="3020"/>
                  </a:lnTo>
                  <a:lnTo>
                    <a:pt x="43787" y="2693"/>
                  </a:lnTo>
                  <a:lnTo>
                    <a:pt x="43093" y="2394"/>
                  </a:lnTo>
                  <a:lnTo>
                    <a:pt x="42386" y="2108"/>
                  </a:lnTo>
                  <a:lnTo>
                    <a:pt x="41665" y="1836"/>
                  </a:lnTo>
                  <a:lnTo>
                    <a:pt x="40944" y="1591"/>
                  </a:lnTo>
                  <a:lnTo>
                    <a:pt x="40223" y="1360"/>
                  </a:lnTo>
                  <a:lnTo>
                    <a:pt x="39475" y="1143"/>
                  </a:lnTo>
                  <a:lnTo>
                    <a:pt x="38740" y="939"/>
                  </a:lnTo>
                  <a:lnTo>
                    <a:pt x="37979" y="762"/>
                  </a:lnTo>
                  <a:lnTo>
                    <a:pt x="37217" y="599"/>
                  </a:lnTo>
                  <a:lnTo>
                    <a:pt x="36455" y="449"/>
                  </a:lnTo>
                  <a:lnTo>
                    <a:pt x="35680" y="326"/>
                  </a:lnTo>
                  <a:lnTo>
                    <a:pt x="34904" y="231"/>
                  </a:lnTo>
                  <a:lnTo>
                    <a:pt x="34116" y="136"/>
                  </a:lnTo>
                  <a:lnTo>
                    <a:pt x="33327" y="68"/>
                  </a:lnTo>
                  <a:lnTo>
                    <a:pt x="32538" y="27"/>
                  </a:lnTo>
                  <a:lnTo>
                    <a:pt x="317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7"/>
            <p:cNvSpPr/>
            <p:nvPr/>
          </p:nvSpPr>
          <p:spPr>
            <a:xfrm>
              <a:off x="1217285" y="1476291"/>
              <a:ext cx="1552843" cy="922581"/>
            </a:xfrm>
            <a:custGeom>
              <a:avLst/>
              <a:gdLst/>
              <a:ahLst/>
              <a:cxnLst/>
              <a:rect l="l" t="t" r="r" b="b"/>
              <a:pathLst>
                <a:path w="43937" h="26104" extrusionOk="0">
                  <a:moveTo>
                    <a:pt x="19778" y="1"/>
                  </a:moveTo>
                  <a:lnTo>
                    <a:pt x="19207" y="28"/>
                  </a:lnTo>
                  <a:lnTo>
                    <a:pt x="18636" y="69"/>
                  </a:lnTo>
                  <a:lnTo>
                    <a:pt x="18078" y="123"/>
                  </a:lnTo>
                  <a:lnTo>
                    <a:pt x="17507" y="191"/>
                  </a:lnTo>
                  <a:lnTo>
                    <a:pt x="16935" y="273"/>
                  </a:lnTo>
                  <a:lnTo>
                    <a:pt x="16214" y="409"/>
                  </a:lnTo>
                  <a:lnTo>
                    <a:pt x="15507" y="572"/>
                  </a:lnTo>
                  <a:lnTo>
                    <a:pt x="14800" y="762"/>
                  </a:lnTo>
                  <a:lnTo>
                    <a:pt x="14120" y="966"/>
                  </a:lnTo>
                  <a:lnTo>
                    <a:pt x="13439" y="1198"/>
                  </a:lnTo>
                  <a:lnTo>
                    <a:pt x="12759" y="1456"/>
                  </a:lnTo>
                  <a:lnTo>
                    <a:pt x="12106" y="1728"/>
                  </a:lnTo>
                  <a:lnTo>
                    <a:pt x="11467" y="2027"/>
                  </a:lnTo>
                  <a:lnTo>
                    <a:pt x="10937" y="2300"/>
                  </a:lnTo>
                  <a:lnTo>
                    <a:pt x="10433" y="2572"/>
                  </a:lnTo>
                  <a:lnTo>
                    <a:pt x="9930" y="2871"/>
                  </a:lnTo>
                  <a:lnTo>
                    <a:pt x="9427" y="3170"/>
                  </a:lnTo>
                  <a:lnTo>
                    <a:pt x="8991" y="3456"/>
                  </a:lnTo>
                  <a:lnTo>
                    <a:pt x="8556" y="3755"/>
                  </a:lnTo>
                  <a:lnTo>
                    <a:pt x="8121" y="4068"/>
                  </a:lnTo>
                  <a:lnTo>
                    <a:pt x="7713" y="4394"/>
                  </a:lnTo>
                  <a:lnTo>
                    <a:pt x="7209" y="4802"/>
                  </a:lnTo>
                  <a:lnTo>
                    <a:pt x="6720" y="5238"/>
                  </a:lnTo>
                  <a:lnTo>
                    <a:pt x="6257" y="5673"/>
                  </a:lnTo>
                  <a:lnTo>
                    <a:pt x="5795" y="6135"/>
                  </a:lnTo>
                  <a:lnTo>
                    <a:pt x="5523" y="6408"/>
                  </a:lnTo>
                  <a:lnTo>
                    <a:pt x="5264" y="6693"/>
                  </a:lnTo>
                  <a:lnTo>
                    <a:pt x="4761" y="7264"/>
                  </a:lnTo>
                  <a:lnTo>
                    <a:pt x="4394" y="7713"/>
                  </a:lnTo>
                  <a:lnTo>
                    <a:pt x="4040" y="8176"/>
                  </a:lnTo>
                  <a:lnTo>
                    <a:pt x="3700" y="8638"/>
                  </a:lnTo>
                  <a:lnTo>
                    <a:pt x="3373" y="9114"/>
                  </a:lnTo>
                  <a:lnTo>
                    <a:pt x="3061" y="9604"/>
                  </a:lnTo>
                  <a:lnTo>
                    <a:pt x="2761" y="10107"/>
                  </a:lnTo>
                  <a:lnTo>
                    <a:pt x="2476" y="10611"/>
                  </a:lnTo>
                  <a:lnTo>
                    <a:pt x="2217" y="11128"/>
                  </a:lnTo>
                  <a:lnTo>
                    <a:pt x="1932" y="11685"/>
                  </a:lnTo>
                  <a:lnTo>
                    <a:pt x="1673" y="12257"/>
                  </a:lnTo>
                  <a:lnTo>
                    <a:pt x="1510" y="12665"/>
                  </a:lnTo>
                  <a:lnTo>
                    <a:pt x="1347" y="13059"/>
                  </a:lnTo>
                  <a:lnTo>
                    <a:pt x="1197" y="13467"/>
                  </a:lnTo>
                  <a:lnTo>
                    <a:pt x="1047" y="13889"/>
                  </a:lnTo>
                  <a:lnTo>
                    <a:pt x="911" y="14297"/>
                  </a:lnTo>
                  <a:lnTo>
                    <a:pt x="789" y="14719"/>
                  </a:lnTo>
                  <a:lnTo>
                    <a:pt x="680" y="15140"/>
                  </a:lnTo>
                  <a:lnTo>
                    <a:pt x="571" y="15576"/>
                  </a:lnTo>
                  <a:lnTo>
                    <a:pt x="435" y="16133"/>
                  </a:lnTo>
                  <a:lnTo>
                    <a:pt x="326" y="16705"/>
                  </a:lnTo>
                  <a:lnTo>
                    <a:pt x="245" y="17222"/>
                  </a:lnTo>
                  <a:lnTo>
                    <a:pt x="163" y="17752"/>
                  </a:lnTo>
                  <a:lnTo>
                    <a:pt x="109" y="18269"/>
                  </a:lnTo>
                  <a:lnTo>
                    <a:pt x="68" y="18799"/>
                  </a:lnTo>
                  <a:lnTo>
                    <a:pt x="27" y="19357"/>
                  </a:lnTo>
                  <a:lnTo>
                    <a:pt x="14" y="19928"/>
                  </a:lnTo>
                  <a:lnTo>
                    <a:pt x="0" y="20336"/>
                  </a:lnTo>
                  <a:lnTo>
                    <a:pt x="0" y="22690"/>
                  </a:lnTo>
                  <a:lnTo>
                    <a:pt x="14" y="22867"/>
                  </a:lnTo>
                  <a:lnTo>
                    <a:pt x="27" y="23043"/>
                  </a:lnTo>
                  <a:lnTo>
                    <a:pt x="41" y="23207"/>
                  </a:lnTo>
                  <a:lnTo>
                    <a:pt x="82" y="23383"/>
                  </a:lnTo>
                  <a:lnTo>
                    <a:pt x="109" y="23547"/>
                  </a:lnTo>
                  <a:lnTo>
                    <a:pt x="163" y="23710"/>
                  </a:lnTo>
                  <a:lnTo>
                    <a:pt x="218" y="23860"/>
                  </a:lnTo>
                  <a:lnTo>
                    <a:pt x="272" y="24023"/>
                  </a:lnTo>
                  <a:lnTo>
                    <a:pt x="422" y="24322"/>
                  </a:lnTo>
                  <a:lnTo>
                    <a:pt x="585" y="24594"/>
                  </a:lnTo>
                  <a:lnTo>
                    <a:pt x="789" y="24866"/>
                  </a:lnTo>
                  <a:lnTo>
                    <a:pt x="1007" y="25097"/>
                  </a:lnTo>
                  <a:lnTo>
                    <a:pt x="1251" y="25329"/>
                  </a:lnTo>
                  <a:lnTo>
                    <a:pt x="1510" y="25519"/>
                  </a:lnTo>
                  <a:lnTo>
                    <a:pt x="1796" y="25696"/>
                  </a:lnTo>
                  <a:lnTo>
                    <a:pt x="2095" y="25832"/>
                  </a:lnTo>
                  <a:lnTo>
                    <a:pt x="2244" y="25900"/>
                  </a:lnTo>
                  <a:lnTo>
                    <a:pt x="2408" y="25954"/>
                  </a:lnTo>
                  <a:lnTo>
                    <a:pt x="2571" y="25995"/>
                  </a:lnTo>
                  <a:lnTo>
                    <a:pt x="2734" y="26036"/>
                  </a:lnTo>
                  <a:lnTo>
                    <a:pt x="2897" y="26063"/>
                  </a:lnTo>
                  <a:lnTo>
                    <a:pt x="3074" y="26090"/>
                  </a:lnTo>
                  <a:lnTo>
                    <a:pt x="3237" y="26104"/>
                  </a:lnTo>
                  <a:lnTo>
                    <a:pt x="43936" y="26104"/>
                  </a:lnTo>
                  <a:lnTo>
                    <a:pt x="43936" y="18772"/>
                  </a:lnTo>
                  <a:lnTo>
                    <a:pt x="43936" y="18459"/>
                  </a:lnTo>
                  <a:lnTo>
                    <a:pt x="43909" y="17888"/>
                  </a:lnTo>
                  <a:lnTo>
                    <a:pt x="43882" y="17317"/>
                  </a:lnTo>
                  <a:lnTo>
                    <a:pt x="43841" y="16922"/>
                  </a:lnTo>
                  <a:lnTo>
                    <a:pt x="43800" y="16528"/>
                  </a:lnTo>
                  <a:lnTo>
                    <a:pt x="43760" y="16133"/>
                  </a:lnTo>
                  <a:lnTo>
                    <a:pt x="43692" y="15752"/>
                  </a:lnTo>
                  <a:lnTo>
                    <a:pt x="43624" y="15358"/>
                  </a:lnTo>
                  <a:lnTo>
                    <a:pt x="43556" y="14977"/>
                  </a:lnTo>
                  <a:lnTo>
                    <a:pt x="43474" y="14596"/>
                  </a:lnTo>
                  <a:lnTo>
                    <a:pt x="43379" y="14215"/>
                  </a:lnTo>
                  <a:lnTo>
                    <a:pt x="43175" y="13467"/>
                  </a:lnTo>
                  <a:lnTo>
                    <a:pt x="42943" y="12733"/>
                  </a:lnTo>
                  <a:lnTo>
                    <a:pt x="42685" y="12012"/>
                  </a:lnTo>
                  <a:lnTo>
                    <a:pt x="42399" y="11318"/>
                  </a:lnTo>
                  <a:lnTo>
                    <a:pt x="42141" y="10733"/>
                  </a:lnTo>
                  <a:lnTo>
                    <a:pt x="41855" y="10175"/>
                  </a:lnTo>
                  <a:lnTo>
                    <a:pt x="41651" y="9795"/>
                  </a:lnTo>
                  <a:lnTo>
                    <a:pt x="41447" y="9414"/>
                  </a:lnTo>
                  <a:lnTo>
                    <a:pt x="41230" y="9046"/>
                  </a:lnTo>
                  <a:lnTo>
                    <a:pt x="40998" y="8679"/>
                  </a:lnTo>
                  <a:lnTo>
                    <a:pt x="40753" y="8312"/>
                  </a:lnTo>
                  <a:lnTo>
                    <a:pt x="40509" y="7958"/>
                  </a:lnTo>
                  <a:lnTo>
                    <a:pt x="40264" y="7605"/>
                  </a:lnTo>
                  <a:lnTo>
                    <a:pt x="40005" y="7264"/>
                  </a:lnTo>
                  <a:lnTo>
                    <a:pt x="39774" y="6979"/>
                  </a:lnTo>
                  <a:lnTo>
                    <a:pt x="39529" y="6693"/>
                  </a:lnTo>
                  <a:lnTo>
                    <a:pt x="39298" y="6408"/>
                  </a:lnTo>
                  <a:lnTo>
                    <a:pt x="39039" y="6135"/>
                  </a:lnTo>
                  <a:lnTo>
                    <a:pt x="38767" y="5836"/>
                  </a:lnTo>
                  <a:lnTo>
                    <a:pt x="38495" y="5551"/>
                  </a:lnTo>
                  <a:lnTo>
                    <a:pt x="38210" y="5278"/>
                  </a:lnTo>
                  <a:lnTo>
                    <a:pt x="37924" y="5006"/>
                  </a:lnTo>
                  <a:lnTo>
                    <a:pt x="37638" y="4734"/>
                  </a:lnTo>
                  <a:lnTo>
                    <a:pt x="37339" y="4476"/>
                  </a:lnTo>
                  <a:lnTo>
                    <a:pt x="37026" y="4217"/>
                  </a:lnTo>
                  <a:lnTo>
                    <a:pt x="36713" y="3973"/>
                  </a:lnTo>
                  <a:lnTo>
                    <a:pt x="36401" y="3728"/>
                  </a:lnTo>
                  <a:lnTo>
                    <a:pt x="36088" y="3497"/>
                  </a:lnTo>
                  <a:lnTo>
                    <a:pt x="35761" y="3265"/>
                  </a:lnTo>
                  <a:lnTo>
                    <a:pt x="35421" y="3048"/>
                  </a:lnTo>
                  <a:lnTo>
                    <a:pt x="35095" y="2830"/>
                  </a:lnTo>
                  <a:lnTo>
                    <a:pt x="34755" y="2626"/>
                  </a:lnTo>
                  <a:lnTo>
                    <a:pt x="34401" y="2422"/>
                  </a:lnTo>
                  <a:lnTo>
                    <a:pt x="34061" y="2232"/>
                  </a:lnTo>
                  <a:lnTo>
                    <a:pt x="33707" y="2041"/>
                  </a:lnTo>
                  <a:lnTo>
                    <a:pt x="33340" y="1864"/>
                  </a:lnTo>
                  <a:lnTo>
                    <a:pt x="32986" y="1687"/>
                  </a:lnTo>
                  <a:lnTo>
                    <a:pt x="32619" y="1524"/>
                  </a:lnTo>
                  <a:lnTo>
                    <a:pt x="32238" y="1375"/>
                  </a:lnTo>
                  <a:lnTo>
                    <a:pt x="31871" y="1225"/>
                  </a:lnTo>
                  <a:lnTo>
                    <a:pt x="31490" y="1089"/>
                  </a:lnTo>
                  <a:lnTo>
                    <a:pt x="31109" y="953"/>
                  </a:lnTo>
                  <a:lnTo>
                    <a:pt x="30715" y="830"/>
                  </a:lnTo>
                  <a:lnTo>
                    <a:pt x="30334" y="708"/>
                  </a:lnTo>
                  <a:lnTo>
                    <a:pt x="29939" y="599"/>
                  </a:lnTo>
                  <a:lnTo>
                    <a:pt x="29531" y="504"/>
                  </a:lnTo>
                  <a:lnTo>
                    <a:pt x="29137" y="409"/>
                  </a:lnTo>
                  <a:lnTo>
                    <a:pt x="28729" y="327"/>
                  </a:lnTo>
                  <a:lnTo>
                    <a:pt x="28321" y="259"/>
                  </a:lnTo>
                  <a:lnTo>
                    <a:pt x="27913" y="191"/>
                  </a:lnTo>
                  <a:lnTo>
                    <a:pt x="27355" y="123"/>
                  </a:lnTo>
                  <a:lnTo>
                    <a:pt x="26784" y="69"/>
                  </a:lnTo>
                  <a:lnTo>
                    <a:pt x="26389" y="42"/>
                  </a:lnTo>
                  <a:lnTo>
                    <a:pt x="25981" y="14"/>
                  </a:lnTo>
                  <a:lnTo>
                    <a:pt x="255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7"/>
            <p:cNvSpPr/>
            <p:nvPr/>
          </p:nvSpPr>
          <p:spPr>
            <a:xfrm>
              <a:off x="1751882" y="2398847"/>
              <a:ext cx="1018253" cy="340914"/>
            </a:xfrm>
            <a:custGeom>
              <a:avLst/>
              <a:gdLst/>
              <a:ahLst/>
              <a:cxnLst/>
              <a:rect l="l" t="t" r="r" b="b"/>
              <a:pathLst>
                <a:path w="28811" h="9646" extrusionOk="0">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FF5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7"/>
            <p:cNvSpPr/>
            <p:nvPr/>
          </p:nvSpPr>
          <p:spPr>
            <a:xfrm>
              <a:off x="1751882" y="2398847"/>
              <a:ext cx="1018253" cy="340914"/>
            </a:xfrm>
            <a:custGeom>
              <a:avLst/>
              <a:gdLst/>
              <a:ahLst/>
              <a:cxnLst/>
              <a:rect l="l" t="t" r="r" b="b"/>
              <a:pathLst>
                <a:path w="28811" h="9646" extrusionOk="0">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E339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7"/>
            <p:cNvSpPr/>
            <p:nvPr/>
          </p:nvSpPr>
          <p:spPr>
            <a:xfrm>
              <a:off x="2075411" y="2583938"/>
              <a:ext cx="573079" cy="155825"/>
            </a:xfrm>
            <a:custGeom>
              <a:avLst/>
              <a:gdLst/>
              <a:ahLst/>
              <a:cxnLst/>
              <a:rect l="l" t="t" r="r" b="b"/>
              <a:pathLst>
                <a:path w="16215" h="4409" extrusionOk="0">
                  <a:moveTo>
                    <a:pt x="1" y="1"/>
                  </a:moveTo>
                  <a:lnTo>
                    <a:pt x="191" y="191"/>
                  </a:lnTo>
                  <a:lnTo>
                    <a:pt x="966" y="980"/>
                  </a:lnTo>
                  <a:lnTo>
                    <a:pt x="1347" y="1361"/>
                  </a:lnTo>
                  <a:lnTo>
                    <a:pt x="1728" y="1742"/>
                  </a:lnTo>
                  <a:lnTo>
                    <a:pt x="2109" y="2096"/>
                  </a:lnTo>
                  <a:lnTo>
                    <a:pt x="2504" y="2449"/>
                  </a:lnTo>
                  <a:lnTo>
                    <a:pt x="2912" y="2776"/>
                  </a:lnTo>
                  <a:lnTo>
                    <a:pt x="3347" y="3089"/>
                  </a:lnTo>
                  <a:lnTo>
                    <a:pt x="3565" y="3238"/>
                  </a:lnTo>
                  <a:lnTo>
                    <a:pt x="3782" y="3374"/>
                  </a:lnTo>
                  <a:lnTo>
                    <a:pt x="4013" y="3497"/>
                  </a:lnTo>
                  <a:lnTo>
                    <a:pt x="4258" y="3633"/>
                  </a:lnTo>
                  <a:lnTo>
                    <a:pt x="4503" y="3742"/>
                  </a:lnTo>
                  <a:lnTo>
                    <a:pt x="4748" y="3850"/>
                  </a:lnTo>
                  <a:lnTo>
                    <a:pt x="5020" y="3946"/>
                  </a:lnTo>
                  <a:lnTo>
                    <a:pt x="5278" y="4041"/>
                  </a:lnTo>
                  <a:lnTo>
                    <a:pt x="5564" y="4122"/>
                  </a:lnTo>
                  <a:lnTo>
                    <a:pt x="5850" y="4191"/>
                  </a:lnTo>
                  <a:lnTo>
                    <a:pt x="6149" y="4259"/>
                  </a:lnTo>
                  <a:lnTo>
                    <a:pt x="6448" y="4313"/>
                  </a:lnTo>
                  <a:lnTo>
                    <a:pt x="6775" y="4354"/>
                  </a:lnTo>
                  <a:lnTo>
                    <a:pt x="7101" y="4381"/>
                  </a:lnTo>
                  <a:lnTo>
                    <a:pt x="7441" y="4395"/>
                  </a:lnTo>
                  <a:lnTo>
                    <a:pt x="7795" y="4408"/>
                  </a:lnTo>
                  <a:lnTo>
                    <a:pt x="8271" y="4395"/>
                  </a:lnTo>
                  <a:lnTo>
                    <a:pt x="8747" y="4354"/>
                  </a:lnTo>
                  <a:lnTo>
                    <a:pt x="9223" y="4299"/>
                  </a:lnTo>
                  <a:lnTo>
                    <a:pt x="9686" y="4218"/>
                  </a:lnTo>
                  <a:lnTo>
                    <a:pt x="10148" y="4109"/>
                  </a:lnTo>
                  <a:lnTo>
                    <a:pt x="10611" y="3986"/>
                  </a:lnTo>
                  <a:lnTo>
                    <a:pt x="11060" y="3837"/>
                  </a:lnTo>
                  <a:lnTo>
                    <a:pt x="11495" y="3660"/>
                  </a:lnTo>
                  <a:lnTo>
                    <a:pt x="11930" y="3470"/>
                  </a:lnTo>
                  <a:lnTo>
                    <a:pt x="12352" y="3266"/>
                  </a:lnTo>
                  <a:lnTo>
                    <a:pt x="12760" y="3034"/>
                  </a:lnTo>
                  <a:lnTo>
                    <a:pt x="13168" y="2776"/>
                  </a:lnTo>
                  <a:lnTo>
                    <a:pt x="13549" y="2504"/>
                  </a:lnTo>
                  <a:lnTo>
                    <a:pt x="13930" y="2205"/>
                  </a:lnTo>
                  <a:lnTo>
                    <a:pt x="14283" y="1905"/>
                  </a:lnTo>
                  <a:lnTo>
                    <a:pt x="14637" y="1565"/>
                  </a:lnTo>
                  <a:lnTo>
                    <a:pt x="162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7"/>
            <p:cNvSpPr/>
            <p:nvPr/>
          </p:nvSpPr>
          <p:spPr>
            <a:xfrm>
              <a:off x="1217744" y="2140702"/>
              <a:ext cx="235593" cy="133665"/>
            </a:xfrm>
            <a:custGeom>
              <a:avLst/>
              <a:gdLst/>
              <a:ahLst/>
              <a:cxnLst/>
              <a:rect l="l" t="t" r="r" b="b"/>
              <a:pathLst>
                <a:path w="6666" h="3782" extrusionOk="0">
                  <a:moveTo>
                    <a:pt x="55" y="0"/>
                  </a:moveTo>
                  <a:lnTo>
                    <a:pt x="14" y="558"/>
                  </a:lnTo>
                  <a:lnTo>
                    <a:pt x="1" y="1129"/>
                  </a:lnTo>
                  <a:lnTo>
                    <a:pt x="2884" y="1129"/>
                  </a:lnTo>
                  <a:lnTo>
                    <a:pt x="3156" y="1143"/>
                  </a:lnTo>
                  <a:lnTo>
                    <a:pt x="3415" y="1184"/>
                  </a:lnTo>
                  <a:lnTo>
                    <a:pt x="3673" y="1252"/>
                  </a:lnTo>
                  <a:lnTo>
                    <a:pt x="3918" y="1347"/>
                  </a:lnTo>
                  <a:lnTo>
                    <a:pt x="4149" y="1456"/>
                  </a:lnTo>
                  <a:lnTo>
                    <a:pt x="4367" y="1592"/>
                  </a:lnTo>
                  <a:lnTo>
                    <a:pt x="4571" y="1742"/>
                  </a:lnTo>
                  <a:lnTo>
                    <a:pt x="4762" y="1905"/>
                  </a:lnTo>
                  <a:lnTo>
                    <a:pt x="4925" y="2095"/>
                  </a:lnTo>
                  <a:lnTo>
                    <a:pt x="5074" y="2299"/>
                  </a:lnTo>
                  <a:lnTo>
                    <a:pt x="5210" y="2517"/>
                  </a:lnTo>
                  <a:lnTo>
                    <a:pt x="5319" y="2748"/>
                  </a:lnTo>
                  <a:lnTo>
                    <a:pt x="5414" y="2993"/>
                  </a:lnTo>
                  <a:lnTo>
                    <a:pt x="5482" y="3251"/>
                  </a:lnTo>
                  <a:lnTo>
                    <a:pt x="5523" y="3510"/>
                  </a:lnTo>
                  <a:lnTo>
                    <a:pt x="5537" y="3782"/>
                  </a:lnTo>
                  <a:lnTo>
                    <a:pt x="6666" y="3782"/>
                  </a:lnTo>
                  <a:lnTo>
                    <a:pt x="6666" y="3591"/>
                  </a:lnTo>
                  <a:lnTo>
                    <a:pt x="6652" y="3387"/>
                  </a:lnTo>
                  <a:lnTo>
                    <a:pt x="6625" y="3211"/>
                  </a:lnTo>
                  <a:lnTo>
                    <a:pt x="6598" y="3020"/>
                  </a:lnTo>
                  <a:lnTo>
                    <a:pt x="6543" y="2830"/>
                  </a:lnTo>
                  <a:lnTo>
                    <a:pt x="6503" y="2653"/>
                  </a:lnTo>
                  <a:lnTo>
                    <a:pt x="6435" y="2476"/>
                  </a:lnTo>
                  <a:lnTo>
                    <a:pt x="6367" y="2313"/>
                  </a:lnTo>
                  <a:lnTo>
                    <a:pt x="6299" y="2136"/>
                  </a:lnTo>
                  <a:lnTo>
                    <a:pt x="6217" y="1973"/>
                  </a:lnTo>
                  <a:lnTo>
                    <a:pt x="6122" y="1823"/>
                  </a:lnTo>
                  <a:lnTo>
                    <a:pt x="6027" y="1660"/>
                  </a:lnTo>
                  <a:lnTo>
                    <a:pt x="5918" y="1524"/>
                  </a:lnTo>
                  <a:lnTo>
                    <a:pt x="5809" y="1374"/>
                  </a:lnTo>
                  <a:lnTo>
                    <a:pt x="5686" y="1238"/>
                  </a:lnTo>
                  <a:lnTo>
                    <a:pt x="5564" y="1102"/>
                  </a:lnTo>
                  <a:lnTo>
                    <a:pt x="5428" y="980"/>
                  </a:lnTo>
                  <a:lnTo>
                    <a:pt x="5292" y="857"/>
                  </a:lnTo>
                  <a:lnTo>
                    <a:pt x="5142" y="749"/>
                  </a:lnTo>
                  <a:lnTo>
                    <a:pt x="4993" y="640"/>
                  </a:lnTo>
                  <a:lnTo>
                    <a:pt x="4843" y="545"/>
                  </a:lnTo>
                  <a:lnTo>
                    <a:pt x="4694" y="449"/>
                  </a:lnTo>
                  <a:lnTo>
                    <a:pt x="4530" y="368"/>
                  </a:lnTo>
                  <a:lnTo>
                    <a:pt x="4353" y="300"/>
                  </a:lnTo>
                  <a:lnTo>
                    <a:pt x="4190" y="232"/>
                  </a:lnTo>
                  <a:lnTo>
                    <a:pt x="4013" y="164"/>
                  </a:lnTo>
                  <a:lnTo>
                    <a:pt x="3823" y="109"/>
                  </a:lnTo>
                  <a:lnTo>
                    <a:pt x="3646" y="68"/>
                  </a:lnTo>
                  <a:lnTo>
                    <a:pt x="3456" y="41"/>
                  </a:lnTo>
                  <a:lnTo>
                    <a:pt x="3265" y="14"/>
                  </a:lnTo>
                  <a:lnTo>
                    <a:pt x="307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7"/>
            <p:cNvSpPr/>
            <p:nvPr/>
          </p:nvSpPr>
          <p:spPr>
            <a:xfrm>
              <a:off x="1228807" y="1835905"/>
              <a:ext cx="411069" cy="230787"/>
            </a:xfrm>
            <a:custGeom>
              <a:avLst/>
              <a:gdLst/>
              <a:ahLst/>
              <a:cxnLst/>
              <a:rect l="l" t="t" r="r" b="b"/>
              <a:pathLst>
                <a:path w="11631" h="6530" extrusionOk="0">
                  <a:moveTo>
                    <a:pt x="10502" y="0"/>
                  </a:moveTo>
                  <a:lnTo>
                    <a:pt x="10488" y="272"/>
                  </a:lnTo>
                  <a:lnTo>
                    <a:pt x="10474" y="558"/>
                  </a:lnTo>
                  <a:lnTo>
                    <a:pt x="10434" y="817"/>
                  </a:lnTo>
                  <a:lnTo>
                    <a:pt x="10393" y="1089"/>
                  </a:lnTo>
                  <a:lnTo>
                    <a:pt x="10325" y="1347"/>
                  </a:lnTo>
                  <a:lnTo>
                    <a:pt x="10257" y="1606"/>
                  </a:lnTo>
                  <a:lnTo>
                    <a:pt x="10175" y="1850"/>
                  </a:lnTo>
                  <a:lnTo>
                    <a:pt x="10080" y="2095"/>
                  </a:lnTo>
                  <a:lnTo>
                    <a:pt x="9971" y="2340"/>
                  </a:lnTo>
                  <a:lnTo>
                    <a:pt x="9849" y="2571"/>
                  </a:lnTo>
                  <a:lnTo>
                    <a:pt x="9713" y="2803"/>
                  </a:lnTo>
                  <a:lnTo>
                    <a:pt x="9577" y="3020"/>
                  </a:lnTo>
                  <a:lnTo>
                    <a:pt x="9427" y="3224"/>
                  </a:lnTo>
                  <a:lnTo>
                    <a:pt x="9264" y="3428"/>
                  </a:lnTo>
                  <a:lnTo>
                    <a:pt x="9101" y="3632"/>
                  </a:lnTo>
                  <a:lnTo>
                    <a:pt x="8910" y="3823"/>
                  </a:lnTo>
                  <a:lnTo>
                    <a:pt x="8733" y="4000"/>
                  </a:lnTo>
                  <a:lnTo>
                    <a:pt x="8529" y="4163"/>
                  </a:lnTo>
                  <a:lnTo>
                    <a:pt x="8325" y="4326"/>
                  </a:lnTo>
                  <a:lnTo>
                    <a:pt x="8121" y="4476"/>
                  </a:lnTo>
                  <a:lnTo>
                    <a:pt x="7904" y="4612"/>
                  </a:lnTo>
                  <a:lnTo>
                    <a:pt x="7672" y="4748"/>
                  </a:lnTo>
                  <a:lnTo>
                    <a:pt x="7441" y="4870"/>
                  </a:lnTo>
                  <a:lnTo>
                    <a:pt x="7196" y="4979"/>
                  </a:lnTo>
                  <a:lnTo>
                    <a:pt x="6951" y="5074"/>
                  </a:lnTo>
                  <a:lnTo>
                    <a:pt x="6707" y="5156"/>
                  </a:lnTo>
                  <a:lnTo>
                    <a:pt x="6448" y="5224"/>
                  </a:lnTo>
                  <a:lnTo>
                    <a:pt x="6190" y="5292"/>
                  </a:lnTo>
                  <a:lnTo>
                    <a:pt x="5918" y="5333"/>
                  </a:lnTo>
                  <a:lnTo>
                    <a:pt x="5646" y="5373"/>
                  </a:lnTo>
                  <a:lnTo>
                    <a:pt x="5373" y="5387"/>
                  </a:lnTo>
                  <a:lnTo>
                    <a:pt x="5101" y="5401"/>
                  </a:lnTo>
                  <a:lnTo>
                    <a:pt x="245" y="5401"/>
                  </a:lnTo>
                  <a:lnTo>
                    <a:pt x="109" y="5958"/>
                  </a:lnTo>
                  <a:lnTo>
                    <a:pt x="0" y="6530"/>
                  </a:lnTo>
                  <a:lnTo>
                    <a:pt x="5101" y="6530"/>
                  </a:lnTo>
                  <a:lnTo>
                    <a:pt x="5523" y="6516"/>
                  </a:lnTo>
                  <a:lnTo>
                    <a:pt x="5945" y="6475"/>
                  </a:lnTo>
                  <a:lnTo>
                    <a:pt x="6353" y="6407"/>
                  </a:lnTo>
                  <a:lnTo>
                    <a:pt x="6761" y="6326"/>
                  </a:lnTo>
                  <a:lnTo>
                    <a:pt x="7155" y="6203"/>
                  </a:lnTo>
                  <a:lnTo>
                    <a:pt x="7536" y="6067"/>
                  </a:lnTo>
                  <a:lnTo>
                    <a:pt x="7904" y="5904"/>
                  </a:lnTo>
                  <a:lnTo>
                    <a:pt x="8271" y="5713"/>
                  </a:lnTo>
                  <a:lnTo>
                    <a:pt x="8611" y="5509"/>
                  </a:lnTo>
                  <a:lnTo>
                    <a:pt x="8937" y="5278"/>
                  </a:lnTo>
                  <a:lnTo>
                    <a:pt x="9250" y="5033"/>
                  </a:lnTo>
                  <a:lnTo>
                    <a:pt x="9549" y="4775"/>
                  </a:lnTo>
                  <a:lnTo>
                    <a:pt x="9835" y="4489"/>
                  </a:lnTo>
                  <a:lnTo>
                    <a:pt x="10107" y="4190"/>
                  </a:lnTo>
                  <a:lnTo>
                    <a:pt x="10352" y="3877"/>
                  </a:lnTo>
                  <a:lnTo>
                    <a:pt x="10583" y="3551"/>
                  </a:lnTo>
                  <a:lnTo>
                    <a:pt x="10747" y="3279"/>
                  </a:lnTo>
                  <a:lnTo>
                    <a:pt x="10910" y="2993"/>
                  </a:lnTo>
                  <a:lnTo>
                    <a:pt x="11046" y="2707"/>
                  </a:lnTo>
                  <a:lnTo>
                    <a:pt x="11168" y="2422"/>
                  </a:lnTo>
                  <a:lnTo>
                    <a:pt x="11277" y="2136"/>
                  </a:lnTo>
                  <a:lnTo>
                    <a:pt x="11372" y="1850"/>
                  </a:lnTo>
                  <a:lnTo>
                    <a:pt x="11454" y="1551"/>
                  </a:lnTo>
                  <a:lnTo>
                    <a:pt x="11508" y="1252"/>
                  </a:lnTo>
                  <a:lnTo>
                    <a:pt x="11563" y="939"/>
                  </a:lnTo>
                  <a:lnTo>
                    <a:pt x="11603" y="640"/>
                  </a:lnTo>
                  <a:lnTo>
                    <a:pt x="11631" y="313"/>
                  </a:lnTo>
                  <a:lnTo>
                    <a:pt x="116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7"/>
            <p:cNvSpPr/>
            <p:nvPr/>
          </p:nvSpPr>
          <p:spPr>
            <a:xfrm>
              <a:off x="2330234" y="2121935"/>
              <a:ext cx="439908" cy="172648"/>
            </a:xfrm>
            <a:custGeom>
              <a:avLst/>
              <a:gdLst/>
              <a:ahLst/>
              <a:cxnLst/>
              <a:rect l="l" t="t" r="r" b="b"/>
              <a:pathLst>
                <a:path w="12447" h="4885" extrusionOk="0">
                  <a:moveTo>
                    <a:pt x="0" y="1"/>
                  </a:moveTo>
                  <a:lnTo>
                    <a:pt x="14" y="246"/>
                  </a:lnTo>
                  <a:lnTo>
                    <a:pt x="27" y="491"/>
                  </a:lnTo>
                  <a:lnTo>
                    <a:pt x="54" y="735"/>
                  </a:lnTo>
                  <a:lnTo>
                    <a:pt x="109" y="980"/>
                  </a:lnTo>
                  <a:lnTo>
                    <a:pt x="150" y="1212"/>
                  </a:lnTo>
                  <a:lnTo>
                    <a:pt x="218" y="1443"/>
                  </a:lnTo>
                  <a:lnTo>
                    <a:pt x="299" y="1660"/>
                  </a:lnTo>
                  <a:lnTo>
                    <a:pt x="381" y="1878"/>
                  </a:lnTo>
                  <a:lnTo>
                    <a:pt x="476" y="2096"/>
                  </a:lnTo>
                  <a:lnTo>
                    <a:pt x="585" y="2300"/>
                  </a:lnTo>
                  <a:lnTo>
                    <a:pt x="694" y="2504"/>
                  </a:lnTo>
                  <a:lnTo>
                    <a:pt x="816" y="2708"/>
                  </a:lnTo>
                  <a:lnTo>
                    <a:pt x="952" y="2898"/>
                  </a:lnTo>
                  <a:lnTo>
                    <a:pt x="1102" y="3075"/>
                  </a:lnTo>
                  <a:lnTo>
                    <a:pt x="1251" y="3252"/>
                  </a:lnTo>
                  <a:lnTo>
                    <a:pt x="1401" y="3415"/>
                  </a:lnTo>
                  <a:lnTo>
                    <a:pt x="1564" y="3578"/>
                  </a:lnTo>
                  <a:lnTo>
                    <a:pt x="1741" y="3728"/>
                  </a:lnTo>
                  <a:lnTo>
                    <a:pt x="1918" y="3878"/>
                  </a:lnTo>
                  <a:lnTo>
                    <a:pt x="2108" y="4014"/>
                  </a:lnTo>
                  <a:lnTo>
                    <a:pt x="2312" y="4150"/>
                  </a:lnTo>
                  <a:lnTo>
                    <a:pt x="2503" y="4258"/>
                  </a:lnTo>
                  <a:lnTo>
                    <a:pt x="2707" y="4367"/>
                  </a:lnTo>
                  <a:lnTo>
                    <a:pt x="2925" y="4476"/>
                  </a:lnTo>
                  <a:lnTo>
                    <a:pt x="3142" y="4558"/>
                  </a:lnTo>
                  <a:lnTo>
                    <a:pt x="3360" y="4639"/>
                  </a:lnTo>
                  <a:lnTo>
                    <a:pt x="3591" y="4707"/>
                  </a:lnTo>
                  <a:lnTo>
                    <a:pt x="3822" y="4762"/>
                  </a:lnTo>
                  <a:lnTo>
                    <a:pt x="4054" y="4816"/>
                  </a:lnTo>
                  <a:lnTo>
                    <a:pt x="4298" y="4843"/>
                  </a:lnTo>
                  <a:lnTo>
                    <a:pt x="4543" y="4871"/>
                  </a:lnTo>
                  <a:lnTo>
                    <a:pt x="4788" y="4884"/>
                  </a:lnTo>
                  <a:lnTo>
                    <a:pt x="12446" y="4884"/>
                  </a:lnTo>
                  <a:lnTo>
                    <a:pt x="12446" y="3742"/>
                  </a:lnTo>
                  <a:lnTo>
                    <a:pt x="4693" y="3742"/>
                  </a:lnTo>
                  <a:lnTo>
                    <a:pt x="4503" y="3728"/>
                  </a:lnTo>
                  <a:lnTo>
                    <a:pt x="4312" y="3701"/>
                  </a:lnTo>
                  <a:lnTo>
                    <a:pt x="4122" y="3674"/>
                  </a:lnTo>
                  <a:lnTo>
                    <a:pt x="3945" y="3619"/>
                  </a:lnTo>
                  <a:lnTo>
                    <a:pt x="3768" y="3578"/>
                  </a:lnTo>
                  <a:lnTo>
                    <a:pt x="3591" y="3510"/>
                  </a:lnTo>
                  <a:lnTo>
                    <a:pt x="3428" y="3442"/>
                  </a:lnTo>
                  <a:lnTo>
                    <a:pt x="3265" y="3374"/>
                  </a:lnTo>
                  <a:lnTo>
                    <a:pt x="3101" y="3293"/>
                  </a:lnTo>
                  <a:lnTo>
                    <a:pt x="2938" y="3197"/>
                  </a:lnTo>
                  <a:lnTo>
                    <a:pt x="2789" y="3102"/>
                  </a:lnTo>
                  <a:lnTo>
                    <a:pt x="2639" y="2993"/>
                  </a:lnTo>
                  <a:lnTo>
                    <a:pt x="2503" y="2885"/>
                  </a:lnTo>
                  <a:lnTo>
                    <a:pt x="2367" y="2776"/>
                  </a:lnTo>
                  <a:lnTo>
                    <a:pt x="2231" y="2653"/>
                  </a:lnTo>
                  <a:lnTo>
                    <a:pt x="2108" y="2517"/>
                  </a:lnTo>
                  <a:lnTo>
                    <a:pt x="2000" y="2381"/>
                  </a:lnTo>
                  <a:lnTo>
                    <a:pt x="1891" y="2245"/>
                  </a:lnTo>
                  <a:lnTo>
                    <a:pt x="1782" y="2096"/>
                  </a:lnTo>
                  <a:lnTo>
                    <a:pt x="1687" y="1946"/>
                  </a:lnTo>
                  <a:lnTo>
                    <a:pt x="1592" y="1783"/>
                  </a:lnTo>
                  <a:lnTo>
                    <a:pt x="1510" y="1620"/>
                  </a:lnTo>
                  <a:lnTo>
                    <a:pt x="1442" y="1456"/>
                  </a:lnTo>
                  <a:lnTo>
                    <a:pt x="1374" y="1293"/>
                  </a:lnTo>
                  <a:lnTo>
                    <a:pt x="1306" y="1116"/>
                  </a:lnTo>
                  <a:lnTo>
                    <a:pt x="1265" y="939"/>
                  </a:lnTo>
                  <a:lnTo>
                    <a:pt x="1224" y="763"/>
                  </a:lnTo>
                  <a:lnTo>
                    <a:pt x="1183" y="572"/>
                  </a:lnTo>
                  <a:lnTo>
                    <a:pt x="1156" y="382"/>
                  </a:lnTo>
                  <a:lnTo>
                    <a:pt x="1143" y="191"/>
                  </a:lnTo>
                  <a:lnTo>
                    <a:pt x="114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7"/>
            <p:cNvSpPr/>
            <p:nvPr/>
          </p:nvSpPr>
          <p:spPr>
            <a:xfrm>
              <a:off x="1276414" y="1869552"/>
              <a:ext cx="189931" cy="39937"/>
            </a:xfrm>
            <a:custGeom>
              <a:avLst/>
              <a:gdLst/>
              <a:ahLst/>
              <a:cxnLst/>
              <a:rect l="l" t="t" r="r" b="b"/>
              <a:pathLst>
                <a:path w="5374" h="1130" extrusionOk="0">
                  <a:moveTo>
                    <a:pt x="544" y="1"/>
                  </a:moveTo>
                  <a:lnTo>
                    <a:pt x="259" y="558"/>
                  </a:lnTo>
                  <a:lnTo>
                    <a:pt x="0" y="1130"/>
                  </a:lnTo>
                  <a:lnTo>
                    <a:pt x="5373" y="1130"/>
                  </a:lnTo>
                  <a:lnTo>
                    <a:pt x="537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7"/>
            <p:cNvSpPr/>
            <p:nvPr/>
          </p:nvSpPr>
          <p:spPr>
            <a:xfrm>
              <a:off x="2151858" y="1693120"/>
              <a:ext cx="479350" cy="223117"/>
            </a:xfrm>
            <a:custGeom>
              <a:avLst/>
              <a:gdLst/>
              <a:ahLst/>
              <a:cxnLst/>
              <a:rect l="l" t="t" r="r" b="b"/>
              <a:pathLst>
                <a:path w="13563" h="6313" extrusionOk="0">
                  <a:moveTo>
                    <a:pt x="5972" y="0"/>
                  </a:moveTo>
                  <a:lnTo>
                    <a:pt x="5618" y="41"/>
                  </a:lnTo>
                  <a:lnTo>
                    <a:pt x="5265" y="82"/>
                  </a:lnTo>
                  <a:lnTo>
                    <a:pt x="4925" y="150"/>
                  </a:lnTo>
                  <a:lnTo>
                    <a:pt x="4598" y="232"/>
                  </a:lnTo>
                  <a:lnTo>
                    <a:pt x="4272" y="341"/>
                  </a:lnTo>
                  <a:lnTo>
                    <a:pt x="3945" y="463"/>
                  </a:lnTo>
                  <a:lnTo>
                    <a:pt x="3632" y="599"/>
                  </a:lnTo>
                  <a:lnTo>
                    <a:pt x="3333" y="749"/>
                  </a:lnTo>
                  <a:lnTo>
                    <a:pt x="3047" y="925"/>
                  </a:lnTo>
                  <a:lnTo>
                    <a:pt x="2762" y="1102"/>
                  </a:lnTo>
                  <a:lnTo>
                    <a:pt x="2490" y="1293"/>
                  </a:lnTo>
                  <a:lnTo>
                    <a:pt x="2231" y="1510"/>
                  </a:lnTo>
                  <a:lnTo>
                    <a:pt x="1986" y="1742"/>
                  </a:lnTo>
                  <a:lnTo>
                    <a:pt x="1742" y="1973"/>
                  </a:lnTo>
                  <a:lnTo>
                    <a:pt x="1524" y="2218"/>
                  </a:lnTo>
                  <a:lnTo>
                    <a:pt x="1320" y="2463"/>
                  </a:lnTo>
                  <a:lnTo>
                    <a:pt x="1129" y="2721"/>
                  </a:lnTo>
                  <a:lnTo>
                    <a:pt x="966" y="2979"/>
                  </a:lnTo>
                  <a:lnTo>
                    <a:pt x="803" y="3251"/>
                  </a:lnTo>
                  <a:lnTo>
                    <a:pt x="626" y="3605"/>
                  </a:lnTo>
                  <a:lnTo>
                    <a:pt x="463" y="3959"/>
                  </a:lnTo>
                  <a:lnTo>
                    <a:pt x="327" y="4326"/>
                  </a:lnTo>
                  <a:lnTo>
                    <a:pt x="218" y="4707"/>
                  </a:lnTo>
                  <a:lnTo>
                    <a:pt x="123" y="5101"/>
                  </a:lnTo>
                  <a:lnTo>
                    <a:pt x="55" y="5496"/>
                  </a:lnTo>
                  <a:lnTo>
                    <a:pt x="14" y="5904"/>
                  </a:lnTo>
                  <a:lnTo>
                    <a:pt x="0" y="6312"/>
                  </a:lnTo>
                  <a:lnTo>
                    <a:pt x="1143" y="6312"/>
                  </a:lnTo>
                  <a:lnTo>
                    <a:pt x="1157" y="6054"/>
                  </a:lnTo>
                  <a:lnTo>
                    <a:pt x="1170" y="5782"/>
                  </a:lnTo>
                  <a:lnTo>
                    <a:pt x="1198" y="5523"/>
                  </a:lnTo>
                  <a:lnTo>
                    <a:pt x="1252" y="5265"/>
                  </a:lnTo>
                  <a:lnTo>
                    <a:pt x="1306" y="5020"/>
                  </a:lnTo>
                  <a:lnTo>
                    <a:pt x="1374" y="4775"/>
                  </a:lnTo>
                  <a:lnTo>
                    <a:pt x="1456" y="4530"/>
                  </a:lnTo>
                  <a:lnTo>
                    <a:pt x="1551" y="4299"/>
                  </a:lnTo>
                  <a:lnTo>
                    <a:pt x="1660" y="4068"/>
                  </a:lnTo>
                  <a:lnTo>
                    <a:pt x="1769" y="3850"/>
                  </a:lnTo>
                  <a:lnTo>
                    <a:pt x="1891" y="3632"/>
                  </a:lnTo>
                  <a:lnTo>
                    <a:pt x="2027" y="3415"/>
                  </a:lnTo>
                  <a:lnTo>
                    <a:pt x="2177" y="3211"/>
                  </a:lnTo>
                  <a:lnTo>
                    <a:pt x="2327" y="3020"/>
                  </a:lnTo>
                  <a:lnTo>
                    <a:pt x="2490" y="2830"/>
                  </a:lnTo>
                  <a:lnTo>
                    <a:pt x="2667" y="2653"/>
                  </a:lnTo>
                  <a:lnTo>
                    <a:pt x="2843" y="2476"/>
                  </a:lnTo>
                  <a:lnTo>
                    <a:pt x="3034" y="2313"/>
                  </a:lnTo>
                  <a:lnTo>
                    <a:pt x="3224" y="2163"/>
                  </a:lnTo>
                  <a:lnTo>
                    <a:pt x="3428" y="2014"/>
                  </a:lnTo>
                  <a:lnTo>
                    <a:pt x="3646" y="1878"/>
                  </a:lnTo>
                  <a:lnTo>
                    <a:pt x="3864" y="1755"/>
                  </a:lnTo>
                  <a:lnTo>
                    <a:pt x="4081" y="1646"/>
                  </a:lnTo>
                  <a:lnTo>
                    <a:pt x="4313" y="1538"/>
                  </a:lnTo>
                  <a:lnTo>
                    <a:pt x="4544" y="1442"/>
                  </a:lnTo>
                  <a:lnTo>
                    <a:pt x="4789" y="1361"/>
                  </a:lnTo>
                  <a:lnTo>
                    <a:pt x="5033" y="1293"/>
                  </a:lnTo>
                  <a:lnTo>
                    <a:pt x="5292" y="1238"/>
                  </a:lnTo>
                  <a:lnTo>
                    <a:pt x="5537" y="1197"/>
                  </a:lnTo>
                  <a:lnTo>
                    <a:pt x="5795" y="1157"/>
                  </a:lnTo>
                  <a:lnTo>
                    <a:pt x="6067" y="1143"/>
                  </a:lnTo>
                  <a:lnTo>
                    <a:pt x="6326" y="1129"/>
                  </a:lnTo>
                  <a:lnTo>
                    <a:pt x="13562" y="1129"/>
                  </a:lnTo>
                  <a:lnTo>
                    <a:pt x="13331" y="844"/>
                  </a:lnTo>
                  <a:lnTo>
                    <a:pt x="13086" y="558"/>
                  </a:lnTo>
                  <a:lnTo>
                    <a:pt x="12855" y="273"/>
                  </a:lnTo>
                  <a:lnTo>
                    <a:pt x="1259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7"/>
            <p:cNvSpPr/>
            <p:nvPr/>
          </p:nvSpPr>
          <p:spPr>
            <a:xfrm>
              <a:off x="2424458" y="1835905"/>
              <a:ext cx="291364" cy="40432"/>
            </a:xfrm>
            <a:custGeom>
              <a:avLst/>
              <a:gdLst/>
              <a:ahLst/>
              <a:cxnLst/>
              <a:rect l="l" t="t" r="r" b="b"/>
              <a:pathLst>
                <a:path w="8244" h="1144" extrusionOk="0">
                  <a:moveTo>
                    <a:pt x="0" y="0"/>
                  </a:moveTo>
                  <a:lnTo>
                    <a:pt x="0" y="1143"/>
                  </a:lnTo>
                  <a:lnTo>
                    <a:pt x="8243" y="1143"/>
                  </a:lnTo>
                  <a:lnTo>
                    <a:pt x="7985" y="558"/>
                  </a:lnTo>
                  <a:lnTo>
                    <a:pt x="769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7"/>
            <p:cNvSpPr/>
            <p:nvPr/>
          </p:nvSpPr>
          <p:spPr>
            <a:xfrm>
              <a:off x="1711485" y="2101755"/>
              <a:ext cx="144728" cy="297124"/>
            </a:xfrm>
            <a:custGeom>
              <a:avLst/>
              <a:gdLst/>
              <a:ahLst/>
              <a:cxnLst/>
              <a:rect l="l" t="t" r="r" b="b"/>
              <a:pathLst>
                <a:path w="4095" h="8407" extrusionOk="0">
                  <a:moveTo>
                    <a:pt x="4095" y="1"/>
                  </a:moveTo>
                  <a:lnTo>
                    <a:pt x="3755" y="28"/>
                  </a:lnTo>
                  <a:lnTo>
                    <a:pt x="3428" y="69"/>
                  </a:lnTo>
                  <a:lnTo>
                    <a:pt x="3102" y="123"/>
                  </a:lnTo>
                  <a:lnTo>
                    <a:pt x="2789" y="218"/>
                  </a:lnTo>
                  <a:lnTo>
                    <a:pt x="2490" y="341"/>
                  </a:lnTo>
                  <a:lnTo>
                    <a:pt x="2204" y="477"/>
                  </a:lnTo>
                  <a:lnTo>
                    <a:pt x="1932" y="626"/>
                  </a:lnTo>
                  <a:lnTo>
                    <a:pt x="1660" y="817"/>
                  </a:lnTo>
                  <a:lnTo>
                    <a:pt x="1415" y="1007"/>
                  </a:lnTo>
                  <a:lnTo>
                    <a:pt x="1184" y="1225"/>
                  </a:lnTo>
                  <a:lnTo>
                    <a:pt x="966" y="1470"/>
                  </a:lnTo>
                  <a:lnTo>
                    <a:pt x="776" y="1715"/>
                  </a:lnTo>
                  <a:lnTo>
                    <a:pt x="599" y="1973"/>
                  </a:lnTo>
                  <a:lnTo>
                    <a:pt x="449" y="2259"/>
                  </a:lnTo>
                  <a:lnTo>
                    <a:pt x="313" y="2544"/>
                  </a:lnTo>
                  <a:lnTo>
                    <a:pt x="205" y="2857"/>
                  </a:lnTo>
                  <a:lnTo>
                    <a:pt x="123" y="3116"/>
                  </a:lnTo>
                  <a:lnTo>
                    <a:pt x="68" y="3401"/>
                  </a:lnTo>
                  <a:lnTo>
                    <a:pt x="28" y="3687"/>
                  </a:lnTo>
                  <a:lnTo>
                    <a:pt x="14" y="3973"/>
                  </a:lnTo>
                  <a:lnTo>
                    <a:pt x="0" y="4095"/>
                  </a:lnTo>
                  <a:lnTo>
                    <a:pt x="0" y="8407"/>
                  </a:lnTo>
                  <a:lnTo>
                    <a:pt x="1143" y="8407"/>
                  </a:lnTo>
                  <a:lnTo>
                    <a:pt x="1143" y="4095"/>
                  </a:lnTo>
                  <a:lnTo>
                    <a:pt x="1157" y="3796"/>
                  </a:lnTo>
                  <a:lnTo>
                    <a:pt x="1198" y="3496"/>
                  </a:lnTo>
                  <a:lnTo>
                    <a:pt x="1279" y="3224"/>
                  </a:lnTo>
                  <a:lnTo>
                    <a:pt x="1374" y="2952"/>
                  </a:lnTo>
                  <a:lnTo>
                    <a:pt x="1497" y="2694"/>
                  </a:lnTo>
                  <a:lnTo>
                    <a:pt x="1646" y="2449"/>
                  </a:lnTo>
                  <a:lnTo>
                    <a:pt x="1823" y="2218"/>
                  </a:lnTo>
                  <a:lnTo>
                    <a:pt x="2014" y="2014"/>
                  </a:lnTo>
                  <a:lnTo>
                    <a:pt x="2218" y="1823"/>
                  </a:lnTo>
                  <a:lnTo>
                    <a:pt x="2449" y="1647"/>
                  </a:lnTo>
                  <a:lnTo>
                    <a:pt x="2694" y="1497"/>
                  </a:lnTo>
                  <a:lnTo>
                    <a:pt x="2952" y="1374"/>
                  </a:lnTo>
                  <a:lnTo>
                    <a:pt x="3224" y="1279"/>
                  </a:lnTo>
                  <a:lnTo>
                    <a:pt x="3496" y="1198"/>
                  </a:lnTo>
                  <a:lnTo>
                    <a:pt x="3796" y="1157"/>
                  </a:lnTo>
                  <a:lnTo>
                    <a:pt x="4095" y="1143"/>
                  </a:lnTo>
                  <a:lnTo>
                    <a:pt x="409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7"/>
            <p:cNvSpPr/>
            <p:nvPr/>
          </p:nvSpPr>
          <p:spPr>
            <a:xfrm>
              <a:off x="1815817" y="1480638"/>
              <a:ext cx="163000" cy="267331"/>
            </a:xfrm>
            <a:custGeom>
              <a:avLst/>
              <a:gdLst/>
              <a:ahLst/>
              <a:cxnLst/>
              <a:rect l="l" t="t" r="r" b="b"/>
              <a:pathLst>
                <a:path w="4612" h="7564" extrusionOk="0">
                  <a:moveTo>
                    <a:pt x="1143" y="0"/>
                  </a:moveTo>
                  <a:lnTo>
                    <a:pt x="572" y="68"/>
                  </a:lnTo>
                  <a:lnTo>
                    <a:pt x="0" y="150"/>
                  </a:lnTo>
                  <a:lnTo>
                    <a:pt x="0" y="2952"/>
                  </a:lnTo>
                  <a:lnTo>
                    <a:pt x="14" y="3183"/>
                  </a:lnTo>
                  <a:lnTo>
                    <a:pt x="27" y="3428"/>
                  </a:lnTo>
                  <a:lnTo>
                    <a:pt x="55" y="3659"/>
                  </a:lnTo>
                  <a:lnTo>
                    <a:pt x="95" y="3877"/>
                  </a:lnTo>
                  <a:lnTo>
                    <a:pt x="150" y="4108"/>
                  </a:lnTo>
                  <a:lnTo>
                    <a:pt x="204" y="4326"/>
                  </a:lnTo>
                  <a:lnTo>
                    <a:pt x="286" y="4530"/>
                  </a:lnTo>
                  <a:lnTo>
                    <a:pt x="368" y="4747"/>
                  </a:lnTo>
                  <a:lnTo>
                    <a:pt x="463" y="4951"/>
                  </a:lnTo>
                  <a:lnTo>
                    <a:pt x="558" y="5142"/>
                  </a:lnTo>
                  <a:lnTo>
                    <a:pt x="667" y="5346"/>
                  </a:lnTo>
                  <a:lnTo>
                    <a:pt x="789" y="5523"/>
                  </a:lnTo>
                  <a:lnTo>
                    <a:pt x="925" y="5713"/>
                  </a:lnTo>
                  <a:lnTo>
                    <a:pt x="1061" y="5890"/>
                  </a:lnTo>
                  <a:lnTo>
                    <a:pt x="1197" y="6053"/>
                  </a:lnTo>
                  <a:lnTo>
                    <a:pt x="1361" y="6216"/>
                  </a:lnTo>
                  <a:lnTo>
                    <a:pt x="1510" y="6366"/>
                  </a:lnTo>
                  <a:lnTo>
                    <a:pt x="1687" y="6516"/>
                  </a:lnTo>
                  <a:lnTo>
                    <a:pt x="1864" y="6652"/>
                  </a:lnTo>
                  <a:lnTo>
                    <a:pt x="2041" y="6774"/>
                  </a:lnTo>
                  <a:lnTo>
                    <a:pt x="2231" y="6897"/>
                  </a:lnTo>
                  <a:lnTo>
                    <a:pt x="2422" y="7005"/>
                  </a:lnTo>
                  <a:lnTo>
                    <a:pt x="2612" y="7114"/>
                  </a:lnTo>
                  <a:lnTo>
                    <a:pt x="2816" y="7196"/>
                  </a:lnTo>
                  <a:lnTo>
                    <a:pt x="3034" y="7277"/>
                  </a:lnTo>
                  <a:lnTo>
                    <a:pt x="3251" y="7359"/>
                  </a:lnTo>
                  <a:lnTo>
                    <a:pt x="3469" y="7414"/>
                  </a:lnTo>
                  <a:lnTo>
                    <a:pt x="3687" y="7468"/>
                  </a:lnTo>
                  <a:lnTo>
                    <a:pt x="3918" y="7509"/>
                  </a:lnTo>
                  <a:lnTo>
                    <a:pt x="4149" y="7536"/>
                  </a:lnTo>
                  <a:lnTo>
                    <a:pt x="4380" y="7563"/>
                  </a:lnTo>
                  <a:lnTo>
                    <a:pt x="4612" y="7563"/>
                  </a:lnTo>
                  <a:lnTo>
                    <a:pt x="4612" y="6434"/>
                  </a:lnTo>
                  <a:lnTo>
                    <a:pt x="4435" y="6421"/>
                  </a:lnTo>
                  <a:lnTo>
                    <a:pt x="4258" y="6407"/>
                  </a:lnTo>
                  <a:lnTo>
                    <a:pt x="4081" y="6393"/>
                  </a:lnTo>
                  <a:lnTo>
                    <a:pt x="3918" y="6353"/>
                  </a:lnTo>
                  <a:lnTo>
                    <a:pt x="3755" y="6312"/>
                  </a:lnTo>
                  <a:lnTo>
                    <a:pt x="3578" y="6271"/>
                  </a:lnTo>
                  <a:lnTo>
                    <a:pt x="3428" y="6216"/>
                  </a:lnTo>
                  <a:lnTo>
                    <a:pt x="3265" y="6148"/>
                  </a:lnTo>
                  <a:lnTo>
                    <a:pt x="3115" y="6080"/>
                  </a:lnTo>
                  <a:lnTo>
                    <a:pt x="2966" y="6012"/>
                  </a:lnTo>
                  <a:lnTo>
                    <a:pt x="2666" y="5836"/>
                  </a:lnTo>
                  <a:lnTo>
                    <a:pt x="2408" y="5632"/>
                  </a:lnTo>
                  <a:lnTo>
                    <a:pt x="2163" y="5414"/>
                  </a:lnTo>
                  <a:lnTo>
                    <a:pt x="1932" y="5169"/>
                  </a:lnTo>
                  <a:lnTo>
                    <a:pt x="1728" y="4897"/>
                  </a:lnTo>
                  <a:lnTo>
                    <a:pt x="1565" y="4611"/>
                  </a:lnTo>
                  <a:lnTo>
                    <a:pt x="1483" y="4462"/>
                  </a:lnTo>
                  <a:lnTo>
                    <a:pt x="1415" y="4299"/>
                  </a:lnTo>
                  <a:lnTo>
                    <a:pt x="1347" y="4149"/>
                  </a:lnTo>
                  <a:lnTo>
                    <a:pt x="1293" y="3986"/>
                  </a:lnTo>
                  <a:lnTo>
                    <a:pt x="1252" y="3822"/>
                  </a:lnTo>
                  <a:lnTo>
                    <a:pt x="1211" y="3646"/>
                  </a:lnTo>
                  <a:lnTo>
                    <a:pt x="1184" y="3482"/>
                  </a:lnTo>
                  <a:lnTo>
                    <a:pt x="1156" y="3306"/>
                  </a:lnTo>
                  <a:lnTo>
                    <a:pt x="1143" y="3129"/>
                  </a:lnTo>
                  <a:lnTo>
                    <a:pt x="1143" y="2952"/>
                  </a:lnTo>
                  <a:lnTo>
                    <a:pt x="114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7"/>
            <p:cNvSpPr/>
            <p:nvPr/>
          </p:nvSpPr>
          <p:spPr>
            <a:xfrm>
              <a:off x="2041765" y="1478694"/>
              <a:ext cx="162045" cy="151973"/>
            </a:xfrm>
            <a:custGeom>
              <a:avLst/>
              <a:gdLst/>
              <a:ahLst/>
              <a:cxnLst/>
              <a:rect l="l" t="t" r="r" b="b"/>
              <a:pathLst>
                <a:path w="4585" h="4300" extrusionOk="0">
                  <a:moveTo>
                    <a:pt x="3456" y="1"/>
                  </a:moveTo>
                  <a:lnTo>
                    <a:pt x="3415" y="327"/>
                  </a:lnTo>
                  <a:lnTo>
                    <a:pt x="3333" y="640"/>
                  </a:lnTo>
                  <a:lnTo>
                    <a:pt x="3238" y="953"/>
                  </a:lnTo>
                  <a:lnTo>
                    <a:pt x="3102" y="1239"/>
                  </a:lnTo>
                  <a:lnTo>
                    <a:pt x="2952" y="1511"/>
                  </a:lnTo>
                  <a:lnTo>
                    <a:pt x="2775" y="1783"/>
                  </a:lnTo>
                  <a:lnTo>
                    <a:pt x="2571" y="2014"/>
                  </a:lnTo>
                  <a:lnTo>
                    <a:pt x="2340" y="2245"/>
                  </a:lnTo>
                  <a:lnTo>
                    <a:pt x="2109" y="2449"/>
                  </a:lnTo>
                  <a:lnTo>
                    <a:pt x="1850" y="2626"/>
                  </a:lnTo>
                  <a:lnTo>
                    <a:pt x="1565" y="2776"/>
                  </a:lnTo>
                  <a:lnTo>
                    <a:pt x="1279" y="2912"/>
                  </a:lnTo>
                  <a:lnTo>
                    <a:pt x="980" y="3020"/>
                  </a:lnTo>
                  <a:lnTo>
                    <a:pt x="653" y="3102"/>
                  </a:lnTo>
                  <a:lnTo>
                    <a:pt x="327" y="3143"/>
                  </a:lnTo>
                  <a:lnTo>
                    <a:pt x="0" y="3157"/>
                  </a:lnTo>
                  <a:lnTo>
                    <a:pt x="0" y="4299"/>
                  </a:lnTo>
                  <a:lnTo>
                    <a:pt x="218" y="4286"/>
                  </a:lnTo>
                  <a:lnTo>
                    <a:pt x="436" y="4272"/>
                  </a:lnTo>
                  <a:lnTo>
                    <a:pt x="653" y="4245"/>
                  </a:lnTo>
                  <a:lnTo>
                    <a:pt x="871" y="4218"/>
                  </a:lnTo>
                  <a:lnTo>
                    <a:pt x="1089" y="4163"/>
                  </a:lnTo>
                  <a:lnTo>
                    <a:pt x="1293" y="4109"/>
                  </a:lnTo>
                  <a:lnTo>
                    <a:pt x="1497" y="4041"/>
                  </a:lnTo>
                  <a:lnTo>
                    <a:pt x="1701" y="3973"/>
                  </a:lnTo>
                  <a:lnTo>
                    <a:pt x="1891" y="3891"/>
                  </a:lnTo>
                  <a:lnTo>
                    <a:pt x="2082" y="3796"/>
                  </a:lnTo>
                  <a:lnTo>
                    <a:pt x="2259" y="3701"/>
                  </a:lnTo>
                  <a:lnTo>
                    <a:pt x="2449" y="3592"/>
                  </a:lnTo>
                  <a:lnTo>
                    <a:pt x="2626" y="3483"/>
                  </a:lnTo>
                  <a:lnTo>
                    <a:pt x="2789" y="3347"/>
                  </a:lnTo>
                  <a:lnTo>
                    <a:pt x="2952" y="3225"/>
                  </a:lnTo>
                  <a:lnTo>
                    <a:pt x="3102" y="3089"/>
                  </a:lnTo>
                  <a:lnTo>
                    <a:pt x="3265" y="2939"/>
                  </a:lnTo>
                  <a:lnTo>
                    <a:pt x="3401" y="2789"/>
                  </a:lnTo>
                  <a:lnTo>
                    <a:pt x="3537" y="2640"/>
                  </a:lnTo>
                  <a:lnTo>
                    <a:pt x="3673" y="2476"/>
                  </a:lnTo>
                  <a:lnTo>
                    <a:pt x="3796" y="2300"/>
                  </a:lnTo>
                  <a:lnTo>
                    <a:pt x="3904" y="2123"/>
                  </a:lnTo>
                  <a:lnTo>
                    <a:pt x="4013" y="1946"/>
                  </a:lnTo>
                  <a:lnTo>
                    <a:pt x="4108" y="1755"/>
                  </a:lnTo>
                  <a:lnTo>
                    <a:pt x="4204" y="1565"/>
                  </a:lnTo>
                  <a:lnTo>
                    <a:pt x="4285" y="1375"/>
                  </a:lnTo>
                  <a:lnTo>
                    <a:pt x="4367" y="1184"/>
                  </a:lnTo>
                  <a:lnTo>
                    <a:pt x="4421" y="980"/>
                  </a:lnTo>
                  <a:lnTo>
                    <a:pt x="4476" y="762"/>
                  </a:lnTo>
                  <a:lnTo>
                    <a:pt x="4530" y="558"/>
                  </a:lnTo>
                  <a:lnTo>
                    <a:pt x="4557" y="341"/>
                  </a:lnTo>
                  <a:lnTo>
                    <a:pt x="4585" y="123"/>
                  </a:lnTo>
                  <a:lnTo>
                    <a:pt x="4027" y="55"/>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7"/>
            <p:cNvSpPr/>
            <p:nvPr/>
          </p:nvSpPr>
          <p:spPr>
            <a:xfrm>
              <a:off x="1385517" y="1693120"/>
              <a:ext cx="410114" cy="177914"/>
            </a:xfrm>
            <a:custGeom>
              <a:avLst/>
              <a:gdLst/>
              <a:ahLst/>
              <a:cxnLst/>
              <a:rect l="l" t="t" r="r" b="b"/>
              <a:pathLst>
                <a:path w="11604" h="5034" extrusionOk="0">
                  <a:moveTo>
                    <a:pt x="1035" y="0"/>
                  </a:moveTo>
                  <a:lnTo>
                    <a:pt x="763" y="273"/>
                  </a:lnTo>
                  <a:lnTo>
                    <a:pt x="504" y="558"/>
                  </a:lnTo>
                  <a:lnTo>
                    <a:pt x="1" y="1129"/>
                  </a:lnTo>
                  <a:lnTo>
                    <a:pt x="6571" y="1129"/>
                  </a:lnTo>
                  <a:lnTo>
                    <a:pt x="6761" y="1143"/>
                  </a:lnTo>
                  <a:lnTo>
                    <a:pt x="6965" y="1157"/>
                  </a:lnTo>
                  <a:lnTo>
                    <a:pt x="7156" y="1170"/>
                  </a:lnTo>
                  <a:lnTo>
                    <a:pt x="7346" y="1211"/>
                  </a:lnTo>
                  <a:lnTo>
                    <a:pt x="7537" y="1252"/>
                  </a:lnTo>
                  <a:lnTo>
                    <a:pt x="7727" y="1306"/>
                  </a:lnTo>
                  <a:lnTo>
                    <a:pt x="7904" y="1374"/>
                  </a:lnTo>
                  <a:lnTo>
                    <a:pt x="8081" y="1442"/>
                  </a:lnTo>
                  <a:lnTo>
                    <a:pt x="8258" y="1510"/>
                  </a:lnTo>
                  <a:lnTo>
                    <a:pt x="8421" y="1606"/>
                  </a:lnTo>
                  <a:lnTo>
                    <a:pt x="8584" y="1701"/>
                  </a:lnTo>
                  <a:lnTo>
                    <a:pt x="8747" y="1796"/>
                  </a:lnTo>
                  <a:lnTo>
                    <a:pt x="8897" y="1905"/>
                  </a:lnTo>
                  <a:lnTo>
                    <a:pt x="9047" y="2027"/>
                  </a:lnTo>
                  <a:lnTo>
                    <a:pt x="9196" y="2150"/>
                  </a:lnTo>
                  <a:lnTo>
                    <a:pt x="9332" y="2272"/>
                  </a:lnTo>
                  <a:lnTo>
                    <a:pt x="9455" y="2408"/>
                  </a:lnTo>
                  <a:lnTo>
                    <a:pt x="9577" y="2558"/>
                  </a:lnTo>
                  <a:lnTo>
                    <a:pt x="9700" y="2707"/>
                  </a:lnTo>
                  <a:lnTo>
                    <a:pt x="9808" y="2857"/>
                  </a:lnTo>
                  <a:lnTo>
                    <a:pt x="9904" y="3007"/>
                  </a:lnTo>
                  <a:lnTo>
                    <a:pt x="9999" y="3170"/>
                  </a:lnTo>
                  <a:lnTo>
                    <a:pt x="10094" y="3347"/>
                  </a:lnTo>
                  <a:lnTo>
                    <a:pt x="10162" y="3524"/>
                  </a:lnTo>
                  <a:lnTo>
                    <a:pt x="10230" y="3700"/>
                  </a:lnTo>
                  <a:lnTo>
                    <a:pt x="10298" y="3877"/>
                  </a:lnTo>
                  <a:lnTo>
                    <a:pt x="10353" y="4054"/>
                  </a:lnTo>
                  <a:lnTo>
                    <a:pt x="10393" y="4244"/>
                  </a:lnTo>
                  <a:lnTo>
                    <a:pt x="10434" y="4435"/>
                  </a:lnTo>
                  <a:lnTo>
                    <a:pt x="10448" y="4639"/>
                  </a:lnTo>
                  <a:lnTo>
                    <a:pt x="10475" y="4829"/>
                  </a:lnTo>
                  <a:lnTo>
                    <a:pt x="10475" y="5033"/>
                  </a:lnTo>
                  <a:lnTo>
                    <a:pt x="11604" y="5033"/>
                  </a:lnTo>
                  <a:lnTo>
                    <a:pt x="11604" y="4775"/>
                  </a:lnTo>
                  <a:lnTo>
                    <a:pt x="11590" y="4516"/>
                  </a:lnTo>
                  <a:lnTo>
                    <a:pt x="11550" y="4272"/>
                  </a:lnTo>
                  <a:lnTo>
                    <a:pt x="11509" y="4027"/>
                  </a:lnTo>
                  <a:lnTo>
                    <a:pt x="11454" y="3782"/>
                  </a:lnTo>
                  <a:lnTo>
                    <a:pt x="11386" y="3537"/>
                  </a:lnTo>
                  <a:lnTo>
                    <a:pt x="11305" y="3306"/>
                  </a:lnTo>
                  <a:lnTo>
                    <a:pt x="11209" y="3075"/>
                  </a:lnTo>
                  <a:lnTo>
                    <a:pt x="11114" y="2857"/>
                  </a:lnTo>
                  <a:lnTo>
                    <a:pt x="11005" y="2639"/>
                  </a:lnTo>
                  <a:lnTo>
                    <a:pt x="10883" y="2422"/>
                  </a:lnTo>
                  <a:lnTo>
                    <a:pt x="10747" y="2218"/>
                  </a:lnTo>
                  <a:lnTo>
                    <a:pt x="10611" y="2027"/>
                  </a:lnTo>
                  <a:lnTo>
                    <a:pt x="10461" y="1837"/>
                  </a:lnTo>
                  <a:lnTo>
                    <a:pt x="10298" y="1646"/>
                  </a:lnTo>
                  <a:lnTo>
                    <a:pt x="10135" y="1470"/>
                  </a:lnTo>
                  <a:lnTo>
                    <a:pt x="9958" y="1306"/>
                  </a:lnTo>
                  <a:lnTo>
                    <a:pt x="9768" y="1143"/>
                  </a:lnTo>
                  <a:lnTo>
                    <a:pt x="9577" y="993"/>
                  </a:lnTo>
                  <a:lnTo>
                    <a:pt x="9387" y="857"/>
                  </a:lnTo>
                  <a:lnTo>
                    <a:pt x="9183" y="721"/>
                  </a:lnTo>
                  <a:lnTo>
                    <a:pt x="8965" y="599"/>
                  </a:lnTo>
                  <a:lnTo>
                    <a:pt x="8747" y="490"/>
                  </a:lnTo>
                  <a:lnTo>
                    <a:pt x="8530" y="395"/>
                  </a:lnTo>
                  <a:lnTo>
                    <a:pt x="8299" y="300"/>
                  </a:lnTo>
                  <a:lnTo>
                    <a:pt x="8067" y="218"/>
                  </a:lnTo>
                  <a:lnTo>
                    <a:pt x="7822" y="150"/>
                  </a:lnTo>
                  <a:lnTo>
                    <a:pt x="7578" y="96"/>
                  </a:lnTo>
                  <a:lnTo>
                    <a:pt x="7333" y="55"/>
                  </a:lnTo>
                  <a:lnTo>
                    <a:pt x="7074" y="28"/>
                  </a:lnTo>
                  <a:lnTo>
                    <a:pt x="682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7"/>
            <p:cNvSpPr/>
            <p:nvPr/>
          </p:nvSpPr>
          <p:spPr>
            <a:xfrm>
              <a:off x="2079264" y="1680149"/>
              <a:ext cx="135609" cy="131757"/>
            </a:xfrm>
            <a:custGeom>
              <a:avLst/>
              <a:gdLst/>
              <a:ahLst/>
              <a:cxnLst/>
              <a:rect l="l" t="t" r="r" b="b"/>
              <a:pathLst>
                <a:path w="3837" h="3728" extrusionOk="0">
                  <a:moveTo>
                    <a:pt x="0" y="0"/>
                  </a:moveTo>
                  <a:lnTo>
                    <a:pt x="14" y="191"/>
                  </a:lnTo>
                  <a:lnTo>
                    <a:pt x="28" y="381"/>
                  </a:lnTo>
                  <a:lnTo>
                    <a:pt x="41" y="571"/>
                  </a:lnTo>
                  <a:lnTo>
                    <a:pt x="82" y="748"/>
                  </a:lnTo>
                  <a:lnTo>
                    <a:pt x="123" y="939"/>
                  </a:lnTo>
                  <a:lnTo>
                    <a:pt x="177" y="1116"/>
                  </a:lnTo>
                  <a:lnTo>
                    <a:pt x="232" y="1279"/>
                  </a:lnTo>
                  <a:lnTo>
                    <a:pt x="300" y="1456"/>
                  </a:lnTo>
                  <a:lnTo>
                    <a:pt x="368" y="1619"/>
                  </a:lnTo>
                  <a:lnTo>
                    <a:pt x="449" y="1782"/>
                  </a:lnTo>
                  <a:lnTo>
                    <a:pt x="545" y="1932"/>
                  </a:lnTo>
                  <a:lnTo>
                    <a:pt x="640" y="2081"/>
                  </a:lnTo>
                  <a:lnTo>
                    <a:pt x="749" y="2231"/>
                  </a:lnTo>
                  <a:lnTo>
                    <a:pt x="857" y="2381"/>
                  </a:lnTo>
                  <a:lnTo>
                    <a:pt x="980" y="2517"/>
                  </a:lnTo>
                  <a:lnTo>
                    <a:pt x="1102" y="2639"/>
                  </a:lnTo>
                  <a:lnTo>
                    <a:pt x="1225" y="2761"/>
                  </a:lnTo>
                  <a:lnTo>
                    <a:pt x="1361" y="2884"/>
                  </a:lnTo>
                  <a:lnTo>
                    <a:pt x="1497" y="2993"/>
                  </a:lnTo>
                  <a:lnTo>
                    <a:pt x="1646" y="3102"/>
                  </a:lnTo>
                  <a:lnTo>
                    <a:pt x="1796" y="3197"/>
                  </a:lnTo>
                  <a:lnTo>
                    <a:pt x="1959" y="3278"/>
                  </a:lnTo>
                  <a:lnTo>
                    <a:pt x="2122" y="3360"/>
                  </a:lnTo>
                  <a:lnTo>
                    <a:pt x="2286" y="3442"/>
                  </a:lnTo>
                  <a:lnTo>
                    <a:pt x="2449" y="3510"/>
                  </a:lnTo>
                  <a:lnTo>
                    <a:pt x="2626" y="3564"/>
                  </a:lnTo>
                  <a:lnTo>
                    <a:pt x="2803" y="3618"/>
                  </a:lnTo>
                  <a:lnTo>
                    <a:pt x="2979" y="3659"/>
                  </a:lnTo>
                  <a:lnTo>
                    <a:pt x="3170" y="3686"/>
                  </a:lnTo>
                  <a:lnTo>
                    <a:pt x="3347" y="3714"/>
                  </a:lnTo>
                  <a:lnTo>
                    <a:pt x="3537" y="3727"/>
                  </a:lnTo>
                  <a:lnTo>
                    <a:pt x="3836" y="3727"/>
                  </a:lnTo>
                  <a:lnTo>
                    <a:pt x="3836" y="2598"/>
                  </a:lnTo>
                  <a:lnTo>
                    <a:pt x="3728" y="2598"/>
                  </a:lnTo>
                  <a:lnTo>
                    <a:pt x="3469" y="2585"/>
                  </a:lnTo>
                  <a:lnTo>
                    <a:pt x="3211" y="2544"/>
                  </a:lnTo>
                  <a:lnTo>
                    <a:pt x="2966" y="2476"/>
                  </a:lnTo>
                  <a:lnTo>
                    <a:pt x="2721" y="2394"/>
                  </a:lnTo>
                  <a:lnTo>
                    <a:pt x="2503" y="2285"/>
                  </a:lnTo>
                  <a:lnTo>
                    <a:pt x="2286" y="2149"/>
                  </a:lnTo>
                  <a:lnTo>
                    <a:pt x="2082" y="2000"/>
                  </a:lnTo>
                  <a:lnTo>
                    <a:pt x="1905" y="1837"/>
                  </a:lnTo>
                  <a:lnTo>
                    <a:pt x="1728" y="1646"/>
                  </a:lnTo>
                  <a:lnTo>
                    <a:pt x="1578" y="1456"/>
                  </a:lnTo>
                  <a:lnTo>
                    <a:pt x="1456" y="1238"/>
                  </a:lnTo>
                  <a:lnTo>
                    <a:pt x="1347" y="1007"/>
                  </a:lnTo>
                  <a:lnTo>
                    <a:pt x="1252" y="776"/>
                  </a:lnTo>
                  <a:lnTo>
                    <a:pt x="1198" y="531"/>
                  </a:lnTo>
                  <a:lnTo>
                    <a:pt x="1157" y="272"/>
                  </a:lnTo>
                  <a:lnTo>
                    <a:pt x="114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7"/>
            <p:cNvSpPr/>
            <p:nvPr/>
          </p:nvSpPr>
          <p:spPr>
            <a:xfrm>
              <a:off x="1620124" y="2059944"/>
              <a:ext cx="113980" cy="184134"/>
            </a:xfrm>
            <a:custGeom>
              <a:avLst/>
              <a:gdLst/>
              <a:ahLst/>
              <a:cxnLst/>
              <a:rect l="l" t="t" r="r" b="b"/>
              <a:pathLst>
                <a:path w="3225" h="5210" extrusionOk="0">
                  <a:moveTo>
                    <a:pt x="1" y="0"/>
                  </a:moveTo>
                  <a:lnTo>
                    <a:pt x="1" y="2000"/>
                  </a:lnTo>
                  <a:lnTo>
                    <a:pt x="15" y="2163"/>
                  </a:lnTo>
                  <a:lnTo>
                    <a:pt x="28" y="2326"/>
                  </a:lnTo>
                  <a:lnTo>
                    <a:pt x="42" y="2489"/>
                  </a:lnTo>
                  <a:lnTo>
                    <a:pt x="69" y="2653"/>
                  </a:lnTo>
                  <a:lnTo>
                    <a:pt x="151" y="2952"/>
                  </a:lnTo>
                  <a:lnTo>
                    <a:pt x="259" y="3251"/>
                  </a:lnTo>
                  <a:lnTo>
                    <a:pt x="395" y="3537"/>
                  </a:lnTo>
                  <a:lnTo>
                    <a:pt x="559" y="3795"/>
                  </a:lnTo>
                  <a:lnTo>
                    <a:pt x="736" y="4040"/>
                  </a:lnTo>
                  <a:lnTo>
                    <a:pt x="953" y="4271"/>
                  </a:lnTo>
                  <a:lnTo>
                    <a:pt x="1171" y="4475"/>
                  </a:lnTo>
                  <a:lnTo>
                    <a:pt x="1429" y="4666"/>
                  </a:lnTo>
                  <a:lnTo>
                    <a:pt x="1688" y="4829"/>
                  </a:lnTo>
                  <a:lnTo>
                    <a:pt x="1973" y="4965"/>
                  </a:lnTo>
                  <a:lnTo>
                    <a:pt x="2259" y="5074"/>
                  </a:lnTo>
                  <a:lnTo>
                    <a:pt x="2572" y="5142"/>
                  </a:lnTo>
                  <a:lnTo>
                    <a:pt x="2735" y="5183"/>
                  </a:lnTo>
                  <a:lnTo>
                    <a:pt x="2885" y="5196"/>
                  </a:lnTo>
                  <a:lnTo>
                    <a:pt x="3048" y="5210"/>
                  </a:lnTo>
                  <a:lnTo>
                    <a:pt x="3225" y="5210"/>
                  </a:lnTo>
                  <a:lnTo>
                    <a:pt x="3225" y="4081"/>
                  </a:lnTo>
                  <a:lnTo>
                    <a:pt x="3007" y="4067"/>
                  </a:lnTo>
                  <a:lnTo>
                    <a:pt x="2803" y="4040"/>
                  </a:lnTo>
                  <a:lnTo>
                    <a:pt x="2599" y="3986"/>
                  </a:lnTo>
                  <a:lnTo>
                    <a:pt x="2409" y="3918"/>
                  </a:lnTo>
                  <a:lnTo>
                    <a:pt x="2232" y="3822"/>
                  </a:lnTo>
                  <a:lnTo>
                    <a:pt x="2055" y="3727"/>
                  </a:lnTo>
                  <a:lnTo>
                    <a:pt x="1892" y="3605"/>
                  </a:lnTo>
                  <a:lnTo>
                    <a:pt x="1756" y="3469"/>
                  </a:lnTo>
                  <a:lnTo>
                    <a:pt x="1620" y="3319"/>
                  </a:lnTo>
                  <a:lnTo>
                    <a:pt x="1497" y="3156"/>
                  </a:lnTo>
                  <a:lnTo>
                    <a:pt x="1388" y="2993"/>
                  </a:lnTo>
                  <a:lnTo>
                    <a:pt x="1307" y="2802"/>
                  </a:lnTo>
                  <a:lnTo>
                    <a:pt x="1239" y="2612"/>
                  </a:lnTo>
                  <a:lnTo>
                    <a:pt x="1184" y="2421"/>
                  </a:lnTo>
                  <a:lnTo>
                    <a:pt x="1157" y="2217"/>
                  </a:lnTo>
                  <a:lnTo>
                    <a:pt x="1144" y="2000"/>
                  </a:lnTo>
                  <a:lnTo>
                    <a:pt x="114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7"/>
            <p:cNvSpPr/>
            <p:nvPr/>
          </p:nvSpPr>
          <p:spPr>
            <a:xfrm>
              <a:off x="1973977" y="2142152"/>
              <a:ext cx="185619" cy="441817"/>
            </a:xfrm>
            <a:custGeom>
              <a:avLst/>
              <a:gdLst/>
              <a:ahLst/>
              <a:cxnLst/>
              <a:rect l="l" t="t" r="r" b="b"/>
              <a:pathLst>
                <a:path w="5252" h="12501" extrusionOk="0">
                  <a:moveTo>
                    <a:pt x="1" y="0"/>
                  </a:moveTo>
                  <a:lnTo>
                    <a:pt x="1" y="2245"/>
                  </a:lnTo>
                  <a:lnTo>
                    <a:pt x="14" y="2517"/>
                  </a:lnTo>
                  <a:lnTo>
                    <a:pt x="55" y="2775"/>
                  </a:lnTo>
                  <a:lnTo>
                    <a:pt x="109" y="3034"/>
                  </a:lnTo>
                  <a:lnTo>
                    <a:pt x="205" y="3265"/>
                  </a:lnTo>
                  <a:lnTo>
                    <a:pt x="313" y="3496"/>
                  </a:lnTo>
                  <a:lnTo>
                    <a:pt x="449" y="3714"/>
                  </a:lnTo>
                  <a:lnTo>
                    <a:pt x="599" y="3918"/>
                  </a:lnTo>
                  <a:lnTo>
                    <a:pt x="762" y="4108"/>
                  </a:lnTo>
                  <a:lnTo>
                    <a:pt x="953" y="4271"/>
                  </a:lnTo>
                  <a:lnTo>
                    <a:pt x="1157" y="4435"/>
                  </a:lnTo>
                  <a:lnTo>
                    <a:pt x="1374" y="4557"/>
                  </a:lnTo>
                  <a:lnTo>
                    <a:pt x="1606" y="4666"/>
                  </a:lnTo>
                  <a:lnTo>
                    <a:pt x="1850" y="4761"/>
                  </a:lnTo>
                  <a:lnTo>
                    <a:pt x="2095" y="4829"/>
                  </a:lnTo>
                  <a:lnTo>
                    <a:pt x="2354" y="4870"/>
                  </a:lnTo>
                  <a:lnTo>
                    <a:pt x="2626" y="4884"/>
                  </a:lnTo>
                  <a:lnTo>
                    <a:pt x="2775" y="4884"/>
                  </a:lnTo>
                  <a:lnTo>
                    <a:pt x="2925" y="4911"/>
                  </a:lnTo>
                  <a:lnTo>
                    <a:pt x="3075" y="4952"/>
                  </a:lnTo>
                  <a:lnTo>
                    <a:pt x="3211" y="4992"/>
                  </a:lnTo>
                  <a:lnTo>
                    <a:pt x="3333" y="5060"/>
                  </a:lnTo>
                  <a:lnTo>
                    <a:pt x="3456" y="5128"/>
                  </a:lnTo>
                  <a:lnTo>
                    <a:pt x="3578" y="5224"/>
                  </a:lnTo>
                  <a:lnTo>
                    <a:pt x="3687" y="5319"/>
                  </a:lnTo>
                  <a:lnTo>
                    <a:pt x="3782" y="5428"/>
                  </a:lnTo>
                  <a:lnTo>
                    <a:pt x="3864" y="5536"/>
                  </a:lnTo>
                  <a:lnTo>
                    <a:pt x="3945" y="5659"/>
                  </a:lnTo>
                  <a:lnTo>
                    <a:pt x="4000" y="5795"/>
                  </a:lnTo>
                  <a:lnTo>
                    <a:pt x="4054" y="5931"/>
                  </a:lnTo>
                  <a:lnTo>
                    <a:pt x="4095" y="6067"/>
                  </a:lnTo>
                  <a:lnTo>
                    <a:pt x="4109" y="6217"/>
                  </a:lnTo>
                  <a:lnTo>
                    <a:pt x="4122" y="6366"/>
                  </a:lnTo>
                  <a:lnTo>
                    <a:pt x="4122" y="12501"/>
                  </a:lnTo>
                  <a:lnTo>
                    <a:pt x="5251" y="12501"/>
                  </a:lnTo>
                  <a:lnTo>
                    <a:pt x="5251" y="6366"/>
                  </a:lnTo>
                  <a:lnTo>
                    <a:pt x="5238" y="6108"/>
                  </a:lnTo>
                  <a:lnTo>
                    <a:pt x="5197" y="5836"/>
                  </a:lnTo>
                  <a:lnTo>
                    <a:pt x="5142" y="5591"/>
                  </a:lnTo>
                  <a:lnTo>
                    <a:pt x="5047" y="5346"/>
                  </a:lnTo>
                  <a:lnTo>
                    <a:pt x="4938" y="5115"/>
                  </a:lnTo>
                  <a:lnTo>
                    <a:pt x="4802" y="4897"/>
                  </a:lnTo>
                  <a:lnTo>
                    <a:pt x="4653" y="4693"/>
                  </a:lnTo>
                  <a:lnTo>
                    <a:pt x="4489" y="4516"/>
                  </a:lnTo>
                  <a:lnTo>
                    <a:pt x="4299" y="4339"/>
                  </a:lnTo>
                  <a:lnTo>
                    <a:pt x="4095" y="4190"/>
                  </a:lnTo>
                  <a:lnTo>
                    <a:pt x="3877" y="4054"/>
                  </a:lnTo>
                  <a:lnTo>
                    <a:pt x="3646" y="3945"/>
                  </a:lnTo>
                  <a:lnTo>
                    <a:pt x="3401" y="3863"/>
                  </a:lnTo>
                  <a:lnTo>
                    <a:pt x="3156" y="3795"/>
                  </a:lnTo>
                  <a:lnTo>
                    <a:pt x="2898" y="3755"/>
                  </a:lnTo>
                  <a:lnTo>
                    <a:pt x="2626" y="3741"/>
                  </a:lnTo>
                  <a:lnTo>
                    <a:pt x="2476" y="3727"/>
                  </a:lnTo>
                  <a:lnTo>
                    <a:pt x="2327" y="3714"/>
                  </a:lnTo>
                  <a:lnTo>
                    <a:pt x="2177" y="3673"/>
                  </a:lnTo>
                  <a:lnTo>
                    <a:pt x="2041" y="3618"/>
                  </a:lnTo>
                  <a:lnTo>
                    <a:pt x="1918" y="3564"/>
                  </a:lnTo>
                  <a:lnTo>
                    <a:pt x="1796" y="3482"/>
                  </a:lnTo>
                  <a:lnTo>
                    <a:pt x="1674" y="3401"/>
                  </a:lnTo>
                  <a:lnTo>
                    <a:pt x="1565" y="3306"/>
                  </a:lnTo>
                  <a:lnTo>
                    <a:pt x="1470" y="3197"/>
                  </a:lnTo>
                  <a:lnTo>
                    <a:pt x="1388" y="3088"/>
                  </a:lnTo>
                  <a:lnTo>
                    <a:pt x="1306" y="2966"/>
                  </a:lnTo>
                  <a:lnTo>
                    <a:pt x="1252" y="2830"/>
                  </a:lnTo>
                  <a:lnTo>
                    <a:pt x="1198" y="2694"/>
                  </a:lnTo>
                  <a:lnTo>
                    <a:pt x="1157" y="2544"/>
                  </a:lnTo>
                  <a:lnTo>
                    <a:pt x="1143" y="2394"/>
                  </a:lnTo>
                  <a:lnTo>
                    <a:pt x="1130" y="2245"/>
                  </a:lnTo>
                  <a:lnTo>
                    <a:pt x="113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7"/>
            <p:cNvSpPr/>
            <p:nvPr/>
          </p:nvSpPr>
          <p:spPr>
            <a:xfrm>
              <a:off x="2139841" y="2327702"/>
              <a:ext cx="133665" cy="155790"/>
            </a:xfrm>
            <a:custGeom>
              <a:avLst/>
              <a:gdLst/>
              <a:ahLst/>
              <a:cxnLst/>
              <a:rect l="l" t="t" r="r" b="b"/>
              <a:pathLst>
                <a:path w="3782" h="4408" extrusionOk="0">
                  <a:moveTo>
                    <a:pt x="2639" y="1"/>
                  </a:moveTo>
                  <a:lnTo>
                    <a:pt x="2639" y="627"/>
                  </a:lnTo>
                  <a:lnTo>
                    <a:pt x="2626" y="899"/>
                  </a:lnTo>
                  <a:lnTo>
                    <a:pt x="2599" y="1157"/>
                  </a:lnTo>
                  <a:lnTo>
                    <a:pt x="2530" y="1415"/>
                  </a:lnTo>
                  <a:lnTo>
                    <a:pt x="2435" y="1647"/>
                  </a:lnTo>
                  <a:lnTo>
                    <a:pt x="2326" y="1892"/>
                  </a:lnTo>
                  <a:lnTo>
                    <a:pt x="2190" y="2109"/>
                  </a:lnTo>
                  <a:lnTo>
                    <a:pt x="2041" y="2313"/>
                  </a:lnTo>
                  <a:lnTo>
                    <a:pt x="1864" y="2490"/>
                  </a:lnTo>
                  <a:lnTo>
                    <a:pt x="1674" y="2667"/>
                  </a:lnTo>
                  <a:lnTo>
                    <a:pt x="1469" y="2817"/>
                  </a:lnTo>
                  <a:lnTo>
                    <a:pt x="1252" y="2953"/>
                  </a:lnTo>
                  <a:lnTo>
                    <a:pt x="1021" y="3061"/>
                  </a:lnTo>
                  <a:lnTo>
                    <a:pt x="776" y="3157"/>
                  </a:lnTo>
                  <a:lnTo>
                    <a:pt x="531" y="3225"/>
                  </a:lnTo>
                  <a:lnTo>
                    <a:pt x="259" y="3265"/>
                  </a:lnTo>
                  <a:lnTo>
                    <a:pt x="0" y="3279"/>
                  </a:lnTo>
                  <a:lnTo>
                    <a:pt x="0" y="4408"/>
                  </a:lnTo>
                  <a:lnTo>
                    <a:pt x="191" y="4408"/>
                  </a:lnTo>
                  <a:lnTo>
                    <a:pt x="381" y="4394"/>
                  </a:lnTo>
                  <a:lnTo>
                    <a:pt x="572" y="4367"/>
                  </a:lnTo>
                  <a:lnTo>
                    <a:pt x="762" y="4326"/>
                  </a:lnTo>
                  <a:lnTo>
                    <a:pt x="939" y="4286"/>
                  </a:lnTo>
                  <a:lnTo>
                    <a:pt x="1116" y="4245"/>
                  </a:lnTo>
                  <a:lnTo>
                    <a:pt x="1293" y="4177"/>
                  </a:lnTo>
                  <a:lnTo>
                    <a:pt x="1469" y="4109"/>
                  </a:lnTo>
                  <a:lnTo>
                    <a:pt x="1633" y="4041"/>
                  </a:lnTo>
                  <a:lnTo>
                    <a:pt x="1796" y="3946"/>
                  </a:lnTo>
                  <a:lnTo>
                    <a:pt x="1959" y="3864"/>
                  </a:lnTo>
                  <a:lnTo>
                    <a:pt x="2109" y="3769"/>
                  </a:lnTo>
                  <a:lnTo>
                    <a:pt x="2258" y="3660"/>
                  </a:lnTo>
                  <a:lnTo>
                    <a:pt x="2408" y="3537"/>
                  </a:lnTo>
                  <a:lnTo>
                    <a:pt x="2544" y="3429"/>
                  </a:lnTo>
                  <a:lnTo>
                    <a:pt x="2667" y="3293"/>
                  </a:lnTo>
                  <a:lnTo>
                    <a:pt x="2803" y="3170"/>
                  </a:lnTo>
                  <a:lnTo>
                    <a:pt x="2911" y="3034"/>
                  </a:lnTo>
                  <a:lnTo>
                    <a:pt x="3034" y="2885"/>
                  </a:lnTo>
                  <a:lnTo>
                    <a:pt x="3129" y="2735"/>
                  </a:lnTo>
                  <a:lnTo>
                    <a:pt x="3238" y="2585"/>
                  </a:lnTo>
                  <a:lnTo>
                    <a:pt x="3319" y="2422"/>
                  </a:lnTo>
                  <a:lnTo>
                    <a:pt x="3415" y="2259"/>
                  </a:lnTo>
                  <a:lnTo>
                    <a:pt x="3483" y="2096"/>
                  </a:lnTo>
                  <a:lnTo>
                    <a:pt x="3551" y="1919"/>
                  </a:lnTo>
                  <a:lnTo>
                    <a:pt x="3605" y="1742"/>
                  </a:lnTo>
                  <a:lnTo>
                    <a:pt x="3660" y="1565"/>
                  </a:lnTo>
                  <a:lnTo>
                    <a:pt x="3700" y="1388"/>
                  </a:lnTo>
                  <a:lnTo>
                    <a:pt x="3741" y="1198"/>
                  </a:lnTo>
                  <a:lnTo>
                    <a:pt x="3768" y="1007"/>
                  </a:lnTo>
                  <a:lnTo>
                    <a:pt x="3782" y="817"/>
                  </a:lnTo>
                  <a:lnTo>
                    <a:pt x="3782" y="627"/>
                  </a:lnTo>
                  <a:lnTo>
                    <a:pt x="378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7"/>
            <p:cNvSpPr/>
            <p:nvPr/>
          </p:nvSpPr>
          <p:spPr>
            <a:xfrm>
              <a:off x="1591779" y="1921470"/>
              <a:ext cx="503383" cy="187068"/>
            </a:xfrm>
            <a:custGeom>
              <a:avLst/>
              <a:gdLst/>
              <a:ahLst/>
              <a:cxnLst/>
              <a:rect l="l" t="t" r="r" b="b"/>
              <a:pathLst>
                <a:path w="14243" h="5293" extrusionOk="0">
                  <a:moveTo>
                    <a:pt x="0" y="1"/>
                  </a:moveTo>
                  <a:lnTo>
                    <a:pt x="0" y="1130"/>
                  </a:lnTo>
                  <a:lnTo>
                    <a:pt x="8937" y="1130"/>
                  </a:lnTo>
                  <a:lnTo>
                    <a:pt x="9155" y="1143"/>
                  </a:lnTo>
                  <a:lnTo>
                    <a:pt x="9373" y="1157"/>
                  </a:lnTo>
                  <a:lnTo>
                    <a:pt x="9577" y="1184"/>
                  </a:lnTo>
                  <a:lnTo>
                    <a:pt x="9781" y="1211"/>
                  </a:lnTo>
                  <a:lnTo>
                    <a:pt x="9985" y="1266"/>
                  </a:lnTo>
                  <a:lnTo>
                    <a:pt x="10175" y="1320"/>
                  </a:lnTo>
                  <a:lnTo>
                    <a:pt x="10379" y="1388"/>
                  </a:lnTo>
                  <a:lnTo>
                    <a:pt x="10570" y="1456"/>
                  </a:lnTo>
                  <a:lnTo>
                    <a:pt x="10746" y="1538"/>
                  </a:lnTo>
                  <a:lnTo>
                    <a:pt x="10923" y="1633"/>
                  </a:lnTo>
                  <a:lnTo>
                    <a:pt x="11100" y="1742"/>
                  </a:lnTo>
                  <a:lnTo>
                    <a:pt x="11277" y="1837"/>
                  </a:lnTo>
                  <a:lnTo>
                    <a:pt x="11440" y="1959"/>
                  </a:lnTo>
                  <a:lnTo>
                    <a:pt x="11590" y="2082"/>
                  </a:lnTo>
                  <a:lnTo>
                    <a:pt x="11739" y="2218"/>
                  </a:lnTo>
                  <a:lnTo>
                    <a:pt x="11889" y="2354"/>
                  </a:lnTo>
                  <a:lnTo>
                    <a:pt x="12025" y="2504"/>
                  </a:lnTo>
                  <a:lnTo>
                    <a:pt x="12161" y="2653"/>
                  </a:lnTo>
                  <a:lnTo>
                    <a:pt x="12284" y="2803"/>
                  </a:lnTo>
                  <a:lnTo>
                    <a:pt x="12392" y="2966"/>
                  </a:lnTo>
                  <a:lnTo>
                    <a:pt x="12501" y="3143"/>
                  </a:lnTo>
                  <a:lnTo>
                    <a:pt x="12610" y="3320"/>
                  </a:lnTo>
                  <a:lnTo>
                    <a:pt x="12705" y="3497"/>
                  </a:lnTo>
                  <a:lnTo>
                    <a:pt x="12787" y="3673"/>
                  </a:lnTo>
                  <a:lnTo>
                    <a:pt x="12855" y="3864"/>
                  </a:lnTo>
                  <a:lnTo>
                    <a:pt x="12923" y="4054"/>
                  </a:lnTo>
                  <a:lnTo>
                    <a:pt x="12977" y="4258"/>
                  </a:lnTo>
                  <a:lnTo>
                    <a:pt x="13032" y="4462"/>
                  </a:lnTo>
                  <a:lnTo>
                    <a:pt x="13059" y="4666"/>
                  </a:lnTo>
                  <a:lnTo>
                    <a:pt x="13086" y="4870"/>
                  </a:lnTo>
                  <a:lnTo>
                    <a:pt x="13100" y="5088"/>
                  </a:lnTo>
                  <a:lnTo>
                    <a:pt x="13113" y="5292"/>
                  </a:lnTo>
                  <a:lnTo>
                    <a:pt x="14242" y="5292"/>
                  </a:lnTo>
                  <a:lnTo>
                    <a:pt x="14242" y="5020"/>
                  </a:lnTo>
                  <a:lnTo>
                    <a:pt x="14215" y="4762"/>
                  </a:lnTo>
                  <a:lnTo>
                    <a:pt x="14188" y="4489"/>
                  </a:lnTo>
                  <a:lnTo>
                    <a:pt x="14134" y="4231"/>
                  </a:lnTo>
                  <a:lnTo>
                    <a:pt x="14079" y="3973"/>
                  </a:lnTo>
                  <a:lnTo>
                    <a:pt x="14011" y="3728"/>
                  </a:lnTo>
                  <a:lnTo>
                    <a:pt x="13930" y="3483"/>
                  </a:lnTo>
                  <a:lnTo>
                    <a:pt x="13834" y="3238"/>
                  </a:lnTo>
                  <a:lnTo>
                    <a:pt x="13725" y="3007"/>
                  </a:lnTo>
                  <a:lnTo>
                    <a:pt x="13603" y="2776"/>
                  </a:lnTo>
                  <a:lnTo>
                    <a:pt x="13481" y="2544"/>
                  </a:lnTo>
                  <a:lnTo>
                    <a:pt x="13345" y="2340"/>
                  </a:lnTo>
                  <a:lnTo>
                    <a:pt x="13195" y="2123"/>
                  </a:lnTo>
                  <a:lnTo>
                    <a:pt x="13032" y="1932"/>
                  </a:lnTo>
                  <a:lnTo>
                    <a:pt x="12869" y="1728"/>
                  </a:lnTo>
                  <a:lnTo>
                    <a:pt x="12692" y="1551"/>
                  </a:lnTo>
                  <a:lnTo>
                    <a:pt x="12501" y="1375"/>
                  </a:lnTo>
                  <a:lnTo>
                    <a:pt x="12311" y="1211"/>
                  </a:lnTo>
                  <a:lnTo>
                    <a:pt x="12120" y="1048"/>
                  </a:lnTo>
                  <a:lnTo>
                    <a:pt x="11903" y="898"/>
                  </a:lnTo>
                  <a:lnTo>
                    <a:pt x="11685" y="762"/>
                  </a:lnTo>
                  <a:lnTo>
                    <a:pt x="11467" y="640"/>
                  </a:lnTo>
                  <a:lnTo>
                    <a:pt x="11236" y="518"/>
                  </a:lnTo>
                  <a:lnTo>
                    <a:pt x="11005" y="409"/>
                  </a:lnTo>
                  <a:lnTo>
                    <a:pt x="10760" y="314"/>
                  </a:lnTo>
                  <a:lnTo>
                    <a:pt x="10515" y="232"/>
                  </a:lnTo>
                  <a:lnTo>
                    <a:pt x="10270" y="164"/>
                  </a:lnTo>
                  <a:lnTo>
                    <a:pt x="10012" y="96"/>
                  </a:lnTo>
                  <a:lnTo>
                    <a:pt x="9754" y="55"/>
                  </a:lnTo>
                  <a:lnTo>
                    <a:pt x="9481" y="28"/>
                  </a:lnTo>
                  <a:lnTo>
                    <a:pt x="92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7"/>
            <p:cNvSpPr/>
            <p:nvPr/>
          </p:nvSpPr>
          <p:spPr>
            <a:xfrm>
              <a:off x="2041765" y="1881109"/>
              <a:ext cx="298573" cy="147131"/>
            </a:xfrm>
            <a:custGeom>
              <a:avLst/>
              <a:gdLst/>
              <a:ahLst/>
              <a:cxnLst/>
              <a:rect l="l" t="t" r="r" b="b"/>
              <a:pathLst>
                <a:path w="8448" h="4163" extrusionOk="0">
                  <a:moveTo>
                    <a:pt x="7319" y="0"/>
                  </a:moveTo>
                  <a:lnTo>
                    <a:pt x="7305" y="313"/>
                  </a:lnTo>
                  <a:lnTo>
                    <a:pt x="7251" y="612"/>
                  </a:lnTo>
                  <a:lnTo>
                    <a:pt x="7183" y="898"/>
                  </a:lnTo>
                  <a:lnTo>
                    <a:pt x="7074" y="1183"/>
                  </a:lnTo>
                  <a:lnTo>
                    <a:pt x="6951" y="1442"/>
                  </a:lnTo>
                  <a:lnTo>
                    <a:pt x="6802" y="1687"/>
                  </a:lnTo>
                  <a:lnTo>
                    <a:pt x="6625" y="1932"/>
                  </a:lnTo>
                  <a:lnTo>
                    <a:pt x="6421" y="2136"/>
                  </a:lnTo>
                  <a:lnTo>
                    <a:pt x="6217" y="2340"/>
                  </a:lnTo>
                  <a:lnTo>
                    <a:pt x="5986" y="2517"/>
                  </a:lnTo>
                  <a:lnTo>
                    <a:pt x="5727" y="2666"/>
                  </a:lnTo>
                  <a:lnTo>
                    <a:pt x="5469" y="2789"/>
                  </a:lnTo>
                  <a:lnTo>
                    <a:pt x="5183" y="2897"/>
                  </a:lnTo>
                  <a:lnTo>
                    <a:pt x="4897" y="2965"/>
                  </a:lnTo>
                  <a:lnTo>
                    <a:pt x="4598" y="3006"/>
                  </a:lnTo>
                  <a:lnTo>
                    <a:pt x="4285" y="3033"/>
                  </a:lnTo>
                  <a:lnTo>
                    <a:pt x="0" y="3033"/>
                  </a:lnTo>
                  <a:lnTo>
                    <a:pt x="0" y="4162"/>
                  </a:lnTo>
                  <a:lnTo>
                    <a:pt x="4503" y="4162"/>
                  </a:lnTo>
                  <a:lnTo>
                    <a:pt x="4707" y="4149"/>
                  </a:lnTo>
                  <a:lnTo>
                    <a:pt x="4925" y="4122"/>
                  </a:lnTo>
                  <a:lnTo>
                    <a:pt x="5129" y="4081"/>
                  </a:lnTo>
                  <a:lnTo>
                    <a:pt x="5333" y="4026"/>
                  </a:lnTo>
                  <a:lnTo>
                    <a:pt x="5523" y="3972"/>
                  </a:lnTo>
                  <a:lnTo>
                    <a:pt x="5714" y="3918"/>
                  </a:lnTo>
                  <a:lnTo>
                    <a:pt x="5904" y="3836"/>
                  </a:lnTo>
                  <a:lnTo>
                    <a:pt x="6094" y="3754"/>
                  </a:lnTo>
                  <a:lnTo>
                    <a:pt x="6271" y="3659"/>
                  </a:lnTo>
                  <a:lnTo>
                    <a:pt x="6448" y="3564"/>
                  </a:lnTo>
                  <a:lnTo>
                    <a:pt x="6611" y="3455"/>
                  </a:lnTo>
                  <a:lnTo>
                    <a:pt x="6775" y="3333"/>
                  </a:lnTo>
                  <a:lnTo>
                    <a:pt x="6938" y="3210"/>
                  </a:lnTo>
                  <a:lnTo>
                    <a:pt x="7087" y="3088"/>
                  </a:lnTo>
                  <a:lnTo>
                    <a:pt x="7237" y="2938"/>
                  </a:lnTo>
                  <a:lnTo>
                    <a:pt x="7373" y="2802"/>
                  </a:lnTo>
                  <a:lnTo>
                    <a:pt x="7496" y="2653"/>
                  </a:lnTo>
                  <a:lnTo>
                    <a:pt x="7618" y="2489"/>
                  </a:lnTo>
                  <a:lnTo>
                    <a:pt x="7740" y="2326"/>
                  </a:lnTo>
                  <a:lnTo>
                    <a:pt x="7849" y="2163"/>
                  </a:lnTo>
                  <a:lnTo>
                    <a:pt x="7944" y="1986"/>
                  </a:lnTo>
                  <a:lnTo>
                    <a:pt x="8040" y="1809"/>
                  </a:lnTo>
                  <a:lnTo>
                    <a:pt x="8121" y="1619"/>
                  </a:lnTo>
                  <a:lnTo>
                    <a:pt x="8203" y="1428"/>
                  </a:lnTo>
                  <a:lnTo>
                    <a:pt x="8257" y="1238"/>
                  </a:lnTo>
                  <a:lnTo>
                    <a:pt x="8325" y="1034"/>
                  </a:lnTo>
                  <a:lnTo>
                    <a:pt x="8366" y="843"/>
                  </a:lnTo>
                  <a:lnTo>
                    <a:pt x="8407" y="639"/>
                  </a:lnTo>
                  <a:lnTo>
                    <a:pt x="8434" y="422"/>
                  </a:lnTo>
                  <a:lnTo>
                    <a:pt x="8448" y="218"/>
                  </a:lnTo>
                  <a:lnTo>
                    <a:pt x="844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7"/>
            <p:cNvSpPr/>
            <p:nvPr/>
          </p:nvSpPr>
          <p:spPr>
            <a:xfrm>
              <a:off x="2499456" y="2274334"/>
              <a:ext cx="140416" cy="163989"/>
            </a:xfrm>
            <a:custGeom>
              <a:avLst/>
              <a:gdLst/>
              <a:ahLst/>
              <a:cxnLst/>
              <a:rect l="l" t="t" r="r" b="b"/>
              <a:pathLst>
                <a:path w="3973" h="4640" extrusionOk="0">
                  <a:moveTo>
                    <a:pt x="0" y="1"/>
                  </a:moveTo>
                  <a:lnTo>
                    <a:pt x="0" y="667"/>
                  </a:lnTo>
                  <a:lnTo>
                    <a:pt x="0" y="871"/>
                  </a:lnTo>
                  <a:lnTo>
                    <a:pt x="14" y="1076"/>
                  </a:lnTo>
                  <a:lnTo>
                    <a:pt x="41" y="1266"/>
                  </a:lnTo>
                  <a:lnTo>
                    <a:pt x="82" y="1470"/>
                  </a:lnTo>
                  <a:lnTo>
                    <a:pt x="123" y="1660"/>
                  </a:lnTo>
                  <a:lnTo>
                    <a:pt x="177" y="1851"/>
                  </a:lnTo>
                  <a:lnTo>
                    <a:pt x="245" y="2028"/>
                  </a:lnTo>
                  <a:lnTo>
                    <a:pt x="313" y="2205"/>
                  </a:lnTo>
                  <a:lnTo>
                    <a:pt x="395" y="2381"/>
                  </a:lnTo>
                  <a:lnTo>
                    <a:pt x="476" y="2558"/>
                  </a:lnTo>
                  <a:lnTo>
                    <a:pt x="571" y="2721"/>
                  </a:lnTo>
                  <a:lnTo>
                    <a:pt x="680" y="2885"/>
                  </a:lnTo>
                  <a:lnTo>
                    <a:pt x="789" y="3048"/>
                  </a:lnTo>
                  <a:lnTo>
                    <a:pt x="912" y="3197"/>
                  </a:lnTo>
                  <a:lnTo>
                    <a:pt x="1034" y="3334"/>
                  </a:lnTo>
                  <a:lnTo>
                    <a:pt x="1170" y="3470"/>
                  </a:lnTo>
                  <a:lnTo>
                    <a:pt x="1306" y="3606"/>
                  </a:lnTo>
                  <a:lnTo>
                    <a:pt x="1442" y="3728"/>
                  </a:lnTo>
                  <a:lnTo>
                    <a:pt x="1605" y="3850"/>
                  </a:lnTo>
                  <a:lnTo>
                    <a:pt x="1755" y="3959"/>
                  </a:lnTo>
                  <a:lnTo>
                    <a:pt x="1918" y="4068"/>
                  </a:lnTo>
                  <a:lnTo>
                    <a:pt x="2081" y="4163"/>
                  </a:lnTo>
                  <a:lnTo>
                    <a:pt x="2258" y="4245"/>
                  </a:lnTo>
                  <a:lnTo>
                    <a:pt x="2435" y="4327"/>
                  </a:lnTo>
                  <a:lnTo>
                    <a:pt x="2612" y="4395"/>
                  </a:lnTo>
                  <a:lnTo>
                    <a:pt x="2789" y="4463"/>
                  </a:lnTo>
                  <a:lnTo>
                    <a:pt x="2979" y="4517"/>
                  </a:lnTo>
                  <a:lnTo>
                    <a:pt x="3170" y="4558"/>
                  </a:lnTo>
                  <a:lnTo>
                    <a:pt x="3374" y="4599"/>
                  </a:lnTo>
                  <a:lnTo>
                    <a:pt x="3564" y="4626"/>
                  </a:lnTo>
                  <a:lnTo>
                    <a:pt x="3768" y="4639"/>
                  </a:lnTo>
                  <a:lnTo>
                    <a:pt x="3972" y="4639"/>
                  </a:lnTo>
                  <a:lnTo>
                    <a:pt x="3972" y="3510"/>
                  </a:lnTo>
                  <a:lnTo>
                    <a:pt x="3686" y="3497"/>
                  </a:lnTo>
                  <a:lnTo>
                    <a:pt x="3401" y="3442"/>
                  </a:lnTo>
                  <a:lnTo>
                    <a:pt x="3129" y="3374"/>
                  </a:lnTo>
                  <a:lnTo>
                    <a:pt x="2870" y="3279"/>
                  </a:lnTo>
                  <a:lnTo>
                    <a:pt x="2625" y="3157"/>
                  </a:lnTo>
                  <a:lnTo>
                    <a:pt x="2394" y="3021"/>
                  </a:lnTo>
                  <a:lnTo>
                    <a:pt x="2177" y="2857"/>
                  </a:lnTo>
                  <a:lnTo>
                    <a:pt x="1973" y="2667"/>
                  </a:lnTo>
                  <a:lnTo>
                    <a:pt x="1782" y="2477"/>
                  </a:lnTo>
                  <a:lnTo>
                    <a:pt x="1619" y="2245"/>
                  </a:lnTo>
                  <a:lnTo>
                    <a:pt x="1483" y="2014"/>
                  </a:lnTo>
                  <a:lnTo>
                    <a:pt x="1360" y="1769"/>
                  </a:lnTo>
                  <a:lnTo>
                    <a:pt x="1265" y="1511"/>
                  </a:lnTo>
                  <a:lnTo>
                    <a:pt x="1197" y="1239"/>
                  </a:lnTo>
                  <a:lnTo>
                    <a:pt x="1156" y="953"/>
                  </a:lnTo>
                  <a:lnTo>
                    <a:pt x="1129" y="667"/>
                  </a:lnTo>
                  <a:lnTo>
                    <a:pt x="112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7"/>
            <p:cNvSpPr/>
            <p:nvPr/>
          </p:nvSpPr>
          <p:spPr>
            <a:xfrm>
              <a:off x="2457610" y="1856086"/>
              <a:ext cx="175511" cy="140416"/>
            </a:xfrm>
            <a:custGeom>
              <a:avLst/>
              <a:gdLst/>
              <a:ahLst/>
              <a:cxnLst/>
              <a:rect l="l" t="t" r="r" b="b"/>
              <a:pathLst>
                <a:path w="4966" h="3973" extrusionOk="0">
                  <a:moveTo>
                    <a:pt x="3837" y="1"/>
                  </a:moveTo>
                  <a:lnTo>
                    <a:pt x="3823" y="286"/>
                  </a:lnTo>
                  <a:lnTo>
                    <a:pt x="3782" y="572"/>
                  </a:lnTo>
                  <a:lnTo>
                    <a:pt x="3701" y="844"/>
                  </a:lnTo>
                  <a:lnTo>
                    <a:pt x="3605" y="1103"/>
                  </a:lnTo>
                  <a:lnTo>
                    <a:pt x="3497" y="1347"/>
                  </a:lnTo>
                  <a:lnTo>
                    <a:pt x="3347" y="1579"/>
                  </a:lnTo>
                  <a:lnTo>
                    <a:pt x="3184" y="1810"/>
                  </a:lnTo>
                  <a:lnTo>
                    <a:pt x="3007" y="2000"/>
                  </a:lnTo>
                  <a:lnTo>
                    <a:pt x="2803" y="2191"/>
                  </a:lnTo>
                  <a:lnTo>
                    <a:pt x="2585" y="2354"/>
                  </a:lnTo>
                  <a:lnTo>
                    <a:pt x="2340" y="2490"/>
                  </a:lnTo>
                  <a:lnTo>
                    <a:pt x="2096" y="2612"/>
                  </a:lnTo>
                  <a:lnTo>
                    <a:pt x="1837" y="2708"/>
                  </a:lnTo>
                  <a:lnTo>
                    <a:pt x="1565" y="2776"/>
                  </a:lnTo>
                  <a:lnTo>
                    <a:pt x="1279" y="2830"/>
                  </a:lnTo>
                  <a:lnTo>
                    <a:pt x="994" y="2844"/>
                  </a:lnTo>
                  <a:lnTo>
                    <a:pt x="1" y="2844"/>
                  </a:lnTo>
                  <a:lnTo>
                    <a:pt x="1" y="3973"/>
                  </a:lnTo>
                  <a:lnTo>
                    <a:pt x="1198" y="3973"/>
                  </a:lnTo>
                  <a:lnTo>
                    <a:pt x="1402" y="3959"/>
                  </a:lnTo>
                  <a:lnTo>
                    <a:pt x="1606" y="3932"/>
                  </a:lnTo>
                  <a:lnTo>
                    <a:pt x="1796" y="3891"/>
                  </a:lnTo>
                  <a:lnTo>
                    <a:pt x="1987" y="3850"/>
                  </a:lnTo>
                  <a:lnTo>
                    <a:pt x="2177" y="3796"/>
                  </a:lnTo>
                  <a:lnTo>
                    <a:pt x="2354" y="3728"/>
                  </a:lnTo>
                  <a:lnTo>
                    <a:pt x="2544" y="3660"/>
                  </a:lnTo>
                  <a:lnTo>
                    <a:pt x="2721" y="3578"/>
                  </a:lnTo>
                  <a:lnTo>
                    <a:pt x="2884" y="3497"/>
                  </a:lnTo>
                  <a:lnTo>
                    <a:pt x="3061" y="3401"/>
                  </a:lnTo>
                  <a:lnTo>
                    <a:pt x="3211" y="3293"/>
                  </a:lnTo>
                  <a:lnTo>
                    <a:pt x="3374" y="3184"/>
                  </a:lnTo>
                  <a:lnTo>
                    <a:pt x="3524" y="3061"/>
                  </a:lnTo>
                  <a:lnTo>
                    <a:pt x="3673" y="2939"/>
                  </a:lnTo>
                  <a:lnTo>
                    <a:pt x="3809" y="2803"/>
                  </a:lnTo>
                  <a:lnTo>
                    <a:pt x="3932" y="2667"/>
                  </a:lnTo>
                  <a:lnTo>
                    <a:pt x="4068" y="2531"/>
                  </a:lnTo>
                  <a:lnTo>
                    <a:pt x="4177" y="2381"/>
                  </a:lnTo>
                  <a:lnTo>
                    <a:pt x="4286" y="2218"/>
                  </a:lnTo>
                  <a:lnTo>
                    <a:pt x="4394" y="2055"/>
                  </a:lnTo>
                  <a:lnTo>
                    <a:pt x="4490" y="1891"/>
                  </a:lnTo>
                  <a:lnTo>
                    <a:pt x="4585" y="1715"/>
                  </a:lnTo>
                  <a:lnTo>
                    <a:pt x="4653" y="1551"/>
                  </a:lnTo>
                  <a:lnTo>
                    <a:pt x="4734" y="1361"/>
                  </a:lnTo>
                  <a:lnTo>
                    <a:pt x="4789" y="1184"/>
                  </a:lnTo>
                  <a:lnTo>
                    <a:pt x="4843" y="994"/>
                  </a:lnTo>
                  <a:lnTo>
                    <a:pt x="4884" y="803"/>
                  </a:lnTo>
                  <a:lnTo>
                    <a:pt x="4925" y="599"/>
                  </a:lnTo>
                  <a:lnTo>
                    <a:pt x="4952" y="409"/>
                  </a:lnTo>
                  <a:lnTo>
                    <a:pt x="4966" y="205"/>
                  </a:lnTo>
                  <a:lnTo>
                    <a:pt x="49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7"/>
            <p:cNvSpPr/>
            <p:nvPr/>
          </p:nvSpPr>
          <p:spPr>
            <a:xfrm>
              <a:off x="2566254" y="2088784"/>
              <a:ext cx="203891" cy="39937"/>
            </a:xfrm>
            <a:custGeom>
              <a:avLst/>
              <a:gdLst/>
              <a:ahLst/>
              <a:cxnLst/>
              <a:rect l="l" t="t" r="r" b="b"/>
              <a:pathLst>
                <a:path w="5769" h="1130" extrusionOk="0">
                  <a:moveTo>
                    <a:pt x="1" y="0"/>
                  </a:moveTo>
                  <a:lnTo>
                    <a:pt x="1" y="1129"/>
                  </a:lnTo>
                  <a:lnTo>
                    <a:pt x="5768" y="1129"/>
                  </a:lnTo>
                  <a:lnTo>
                    <a:pt x="5741" y="558"/>
                  </a:lnTo>
                  <a:lnTo>
                    <a:pt x="571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7"/>
            <p:cNvSpPr/>
            <p:nvPr/>
          </p:nvSpPr>
          <p:spPr>
            <a:xfrm>
              <a:off x="1550427" y="1547931"/>
              <a:ext cx="197140" cy="102423"/>
            </a:xfrm>
            <a:custGeom>
              <a:avLst/>
              <a:gdLst/>
              <a:ahLst/>
              <a:cxnLst/>
              <a:rect l="l" t="t" r="r" b="b"/>
              <a:pathLst>
                <a:path w="5578" h="2898" extrusionOk="0">
                  <a:moveTo>
                    <a:pt x="2041" y="0"/>
                  </a:moveTo>
                  <a:lnTo>
                    <a:pt x="1511" y="273"/>
                  </a:lnTo>
                  <a:lnTo>
                    <a:pt x="1007" y="545"/>
                  </a:lnTo>
                  <a:lnTo>
                    <a:pt x="504" y="844"/>
                  </a:lnTo>
                  <a:lnTo>
                    <a:pt x="1" y="1143"/>
                  </a:lnTo>
                  <a:lnTo>
                    <a:pt x="2694" y="1143"/>
                  </a:lnTo>
                  <a:lnTo>
                    <a:pt x="2871" y="1157"/>
                  </a:lnTo>
                  <a:lnTo>
                    <a:pt x="3048" y="1184"/>
                  </a:lnTo>
                  <a:lnTo>
                    <a:pt x="3211" y="1225"/>
                  </a:lnTo>
                  <a:lnTo>
                    <a:pt x="3374" y="1279"/>
                  </a:lnTo>
                  <a:lnTo>
                    <a:pt x="3524" y="1361"/>
                  </a:lnTo>
                  <a:lnTo>
                    <a:pt x="3673" y="1442"/>
                  </a:lnTo>
                  <a:lnTo>
                    <a:pt x="3796" y="1538"/>
                  </a:lnTo>
                  <a:lnTo>
                    <a:pt x="3932" y="1660"/>
                  </a:lnTo>
                  <a:lnTo>
                    <a:pt x="4041" y="1782"/>
                  </a:lnTo>
                  <a:lnTo>
                    <a:pt x="4136" y="1918"/>
                  </a:lnTo>
                  <a:lnTo>
                    <a:pt x="4231" y="2054"/>
                  </a:lnTo>
                  <a:lnTo>
                    <a:pt x="4299" y="2218"/>
                  </a:lnTo>
                  <a:lnTo>
                    <a:pt x="4353" y="2367"/>
                  </a:lnTo>
                  <a:lnTo>
                    <a:pt x="4408" y="2544"/>
                  </a:lnTo>
                  <a:lnTo>
                    <a:pt x="4435" y="2721"/>
                  </a:lnTo>
                  <a:lnTo>
                    <a:pt x="4435" y="2898"/>
                  </a:lnTo>
                  <a:lnTo>
                    <a:pt x="5578" y="2898"/>
                  </a:lnTo>
                  <a:lnTo>
                    <a:pt x="5564" y="2599"/>
                  </a:lnTo>
                  <a:lnTo>
                    <a:pt x="5510" y="2313"/>
                  </a:lnTo>
                  <a:lnTo>
                    <a:pt x="5442" y="2041"/>
                  </a:lnTo>
                  <a:lnTo>
                    <a:pt x="5346" y="1769"/>
                  </a:lnTo>
                  <a:lnTo>
                    <a:pt x="5224" y="1524"/>
                  </a:lnTo>
                  <a:lnTo>
                    <a:pt x="5074" y="1279"/>
                  </a:lnTo>
                  <a:lnTo>
                    <a:pt x="4911" y="1061"/>
                  </a:lnTo>
                  <a:lnTo>
                    <a:pt x="4734" y="857"/>
                  </a:lnTo>
                  <a:lnTo>
                    <a:pt x="4517" y="667"/>
                  </a:lnTo>
                  <a:lnTo>
                    <a:pt x="4299" y="504"/>
                  </a:lnTo>
                  <a:lnTo>
                    <a:pt x="4068" y="354"/>
                  </a:lnTo>
                  <a:lnTo>
                    <a:pt x="3809" y="232"/>
                  </a:lnTo>
                  <a:lnTo>
                    <a:pt x="3551" y="137"/>
                  </a:lnTo>
                  <a:lnTo>
                    <a:pt x="3265" y="69"/>
                  </a:lnTo>
                  <a:lnTo>
                    <a:pt x="2980" y="28"/>
                  </a:lnTo>
                  <a:lnTo>
                    <a:pt x="269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7"/>
            <p:cNvSpPr/>
            <p:nvPr/>
          </p:nvSpPr>
          <p:spPr>
            <a:xfrm>
              <a:off x="1335542" y="2398847"/>
              <a:ext cx="40396" cy="136599"/>
            </a:xfrm>
            <a:custGeom>
              <a:avLst/>
              <a:gdLst/>
              <a:ahLst/>
              <a:cxnLst/>
              <a:rect l="l" t="t" r="r" b="b"/>
              <a:pathLst>
                <a:path w="1143" h="3865" extrusionOk="0">
                  <a:moveTo>
                    <a:pt x="0" y="1"/>
                  </a:moveTo>
                  <a:lnTo>
                    <a:pt x="0" y="3306"/>
                  </a:lnTo>
                  <a:lnTo>
                    <a:pt x="14" y="3415"/>
                  </a:lnTo>
                  <a:lnTo>
                    <a:pt x="55" y="3524"/>
                  </a:lnTo>
                  <a:lnTo>
                    <a:pt x="109" y="3619"/>
                  </a:lnTo>
                  <a:lnTo>
                    <a:pt x="177" y="3714"/>
                  </a:lnTo>
                  <a:lnTo>
                    <a:pt x="259" y="3782"/>
                  </a:lnTo>
                  <a:lnTo>
                    <a:pt x="368" y="3823"/>
                  </a:lnTo>
                  <a:lnTo>
                    <a:pt x="476" y="3850"/>
                  </a:lnTo>
                  <a:lnTo>
                    <a:pt x="585" y="3864"/>
                  </a:lnTo>
                  <a:lnTo>
                    <a:pt x="599" y="3864"/>
                  </a:lnTo>
                  <a:lnTo>
                    <a:pt x="708" y="3850"/>
                  </a:lnTo>
                  <a:lnTo>
                    <a:pt x="816" y="3810"/>
                  </a:lnTo>
                  <a:lnTo>
                    <a:pt x="898" y="3755"/>
                  </a:lnTo>
                  <a:lnTo>
                    <a:pt x="980" y="3687"/>
                  </a:lnTo>
                  <a:lnTo>
                    <a:pt x="1048" y="3606"/>
                  </a:lnTo>
                  <a:lnTo>
                    <a:pt x="1102" y="3510"/>
                  </a:lnTo>
                  <a:lnTo>
                    <a:pt x="1129" y="3415"/>
                  </a:lnTo>
                  <a:lnTo>
                    <a:pt x="1143" y="3306"/>
                  </a:lnTo>
                  <a:lnTo>
                    <a:pt x="114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7"/>
            <p:cNvSpPr/>
            <p:nvPr/>
          </p:nvSpPr>
          <p:spPr>
            <a:xfrm>
              <a:off x="1412449" y="2398847"/>
              <a:ext cx="40432" cy="136599"/>
            </a:xfrm>
            <a:custGeom>
              <a:avLst/>
              <a:gdLst/>
              <a:ahLst/>
              <a:cxnLst/>
              <a:rect l="l" t="t" r="r" b="b"/>
              <a:pathLst>
                <a:path w="1144" h="3865" extrusionOk="0">
                  <a:moveTo>
                    <a:pt x="1" y="1"/>
                  </a:moveTo>
                  <a:lnTo>
                    <a:pt x="1" y="3306"/>
                  </a:lnTo>
                  <a:lnTo>
                    <a:pt x="14" y="3415"/>
                  </a:lnTo>
                  <a:lnTo>
                    <a:pt x="55" y="3524"/>
                  </a:lnTo>
                  <a:lnTo>
                    <a:pt x="109" y="3619"/>
                  </a:lnTo>
                  <a:lnTo>
                    <a:pt x="177" y="3714"/>
                  </a:lnTo>
                  <a:lnTo>
                    <a:pt x="259" y="3782"/>
                  </a:lnTo>
                  <a:lnTo>
                    <a:pt x="368" y="3823"/>
                  </a:lnTo>
                  <a:lnTo>
                    <a:pt x="477" y="3850"/>
                  </a:lnTo>
                  <a:lnTo>
                    <a:pt x="586" y="3864"/>
                  </a:lnTo>
                  <a:lnTo>
                    <a:pt x="599" y="3864"/>
                  </a:lnTo>
                  <a:lnTo>
                    <a:pt x="708" y="3850"/>
                  </a:lnTo>
                  <a:lnTo>
                    <a:pt x="817" y="3810"/>
                  </a:lnTo>
                  <a:lnTo>
                    <a:pt x="898" y="3755"/>
                  </a:lnTo>
                  <a:lnTo>
                    <a:pt x="980" y="3687"/>
                  </a:lnTo>
                  <a:lnTo>
                    <a:pt x="1048" y="3606"/>
                  </a:lnTo>
                  <a:lnTo>
                    <a:pt x="1102" y="3510"/>
                  </a:lnTo>
                  <a:lnTo>
                    <a:pt x="1130" y="3415"/>
                  </a:lnTo>
                  <a:lnTo>
                    <a:pt x="1143" y="3306"/>
                  </a:lnTo>
                  <a:lnTo>
                    <a:pt x="114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7"/>
            <p:cNvSpPr/>
            <p:nvPr/>
          </p:nvSpPr>
          <p:spPr>
            <a:xfrm>
              <a:off x="1489850" y="2398847"/>
              <a:ext cx="39937" cy="136599"/>
            </a:xfrm>
            <a:custGeom>
              <a:avLst/>
              <a:gdLst/>
              <a:ahLst/>
              <a:cxnLst/>
              <a:rect l="l" t="t" r="r" b="b"/>
              <a:pathLst>
                <a:path w="1130" h="3865" extrusionOk="0">
                  <a:moveTo>
                    <a:pt x="1" y="1"/>
                  </a:moveTo>
                  <a:lnTo>
                    <a:pt x="1" y="3306"/>
                  </a:lnTo>
                  <a:lnTo>
                    <a:pt x="1" y="3415"/>
                  </a:lnTo>
                  <a:lnTo>
                    <a:pt x="41" y="3524"/>
                  </a:lnTo>
                  <a:lnTo>
                    <a:pt x="96" y="3619"/>
                  </a:lnTo>
                  <a:lnTo>
                    <a:pt x="164" y="3714"/>
                  </a:lnTo>
                  <a:lnTo>
                    <a:pt x="259" y="3782"/>
                  </a:lnTo>
                  <a:lnTo>
                    <a:pt x="354" y="3823"/>
                  </a:lnTo>
                  <a:lnTo>
                    <a:pt x="463" y="3850"/>
                  </a:lnTo>
                  <a:lnTo>
                    <a:pt x="586" y="3864"/>
                  </a:lnTo>
                  <a:lnTo>
                    <a:pt x="694" y="3850"/>
                  </a:lnTo>
                  <a:lnTo>
                    <a:pt x="803" y="3810"/>
                  </a:lnTo>
                  <a:lnTo>
                    <a:pt x="898" y="3755"/>
                  </a:lnTo>
                  <a:lnTo>
                    <a:pt x="980" y="3687"/>
                  </a:lnTo>
                  <a:lnTo>
                    <a:pt x="1034" y="3606"/>
                  </a:lnTo>
                  <a:lnTo>
                    <a:pt x="1089" y="3510"/>
                  </a:lnTo>
                  <a:lnTo>
                    <a:pt x="1116" y="3415"/>
                  </a:lnTo>
                  <a:lnTo>
                    <a:pt x="1130" y="3306"/>
                  </a:lnTo>
                  <a:lnTo>
                    <a:pt x="113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7"/>
            <p:cNvSpPr/>
            <p:nvPr/>
          </p:nvSpPr>
          <p:spPr>
            <a:xfrm>
              <a:off x="1566791" y="2398847"/>
              <a:ext cx="39937" cy="136599"/>
            </a:xfrm>
            <a:custGeom>
              <a:avLst/>
              <a:gdLst/>
              <a:ahLst/>
              <a:cxnLst/>
              <a:rect l="l" t="t" r="r" b="b"/>
              <a:pathLst>
                <a:path w="1130" h="3865" extrusionOk="0">
                  <a:moveTo>
                    <a:pt x="0" y="1"/>
                  </a:moveTo>
                  <a:lnTo>
                    <a:pt x="0" y="3306"/>
                  </a:lnTo>
                  <a:lnTo>
                    <a:pt x="14" y="3415"/>
                  </a:lnTo>
                  <a:lnTo>
                    <a:pt x="41" y="3524"/>
                  </a:lnTo>
                  <a:lnTo>
                    <a:pt x="95" y="3619"/>
                  </a:lnTo>
                  <a:lnTo>
                    <a:pt x="163" y="3714"/>
                  </a:lnTo>
                  <a:lnTo>
                    <a:pt x="259" y="3782"/>
                  </a:lnTo>
                  <a:lnTo>
                    <a:pt x="354" y="3823"/>
                  </a:lnTo>
                  <a:lnTo>
                    <a:pt x="463" y="3850"/>
                  </a:lnTo>
                  <a:lnTo>
                    <a:pt x="585" y="3864"/>
                  </a:lnTo>
                  <a:lnTo>
                    <a:pt x="599" y="3864"/>
                  </a:lnTo>
                  <a:lnTo>
                    <a:pt x="707" y="3850"/>
                  </a:lnTo>
                  <a:lnTo>
                    <a:pt x="803" y="3810"/>
                  </a:lnTo>
                  <a:lnTo>
                    <a:pt x="898" y="3755"/>
                  </a:lnTo>
                  <a:lnTo>
                    <a:pt x="979" y="3687"/>
                  </a:lnTo>
                  <a:lnTo>
                    <a:pt x="1048" y="3606"/>
                  </a:lnTo>
                  <a:lnTo>
                    <a:pt x="1088" y="3510"/>
                  </a:lnTo>
                  <a:lnTo>
                    <a:pt x="1129" y="3415"/>
                  </a:lnTo>
                  <a:lnTo>
                    <a:pt x="1129" y="3306"/>
                  </a:lnTo>
                  <a:lnTo>
                    <a:pt x="112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7"/>
            <p:cNvSpPr/>
            <p:nvPr/>
          </p:nvSpPr>
          <p:spPr>
            <a:xfrm>
              <a:off x="1643697" y="2398847"/>
              <a:ext cx="40432" cy="136599"/>
            </a:xfrm>
            <a:custGeom>
              <a:avLst/>
              <a:gdLst/>
              <a:ahLst/>
              <a:cxnLst/>
              <a:rect l="l" t="t" r="r" b="b"/>
              <a:pathLst>
                <a:path w="1144" h="3865" extrusionOk="0">
                  <a:moveTo>
                    <a:pt x="1" y="1"/>
                  </a:moveTo>
                  <a:lnTo>
                    <a:pt x="1" y="3306"/>
                  </a:lnTo>
                  <a:lnTo>
                    <a:pt x="14" y="3415"/>
                  </a:lnTo>
                  <a:lnTo>
                    <a:pt x="41" y="3524"/>
                  </a:lnTo>
                  <a:lnTo>
                    <a:pt x="96" y="3619"/>
                  </a:lnTo>
                  <a:lnTo>
                    <a:pt x="177" y="3714"/>
                  </a:lnTo>
                  <a:lnTo>
                    <a:pt x="259" y="3782"/>
                  </a:lnTo>
                  <a:lnTo>
                    <a:pt x="354" y="3823"/>
                  </a:lnTo>
                  <a:lnTo>
                    <a:pt x="463" y="3850"/>
                  </a:lnTo>
                  <a:lnTo>
                    <a:pt x="585" y="3864"/>
                  </a:lnTo>
                  <a:lnTo>
                    <a:pt x="599" y="3864"/>
                  </a:lnTo>
                  <a:lnTo>
                    <a:pt x="708" y="3850"/>
                  </a:lnTo>
                  <a:lnTo>
                    <a:pt x="803" y="3810"/>
                  </a:lnTo>
                  <a:lnTo>
                    <a:pt x="898" y="3755"/>
                  </a:lnTo>
                  <a:lnTo>
                    <a:pt x="980" y="3687"/>
                  </a:lnTo>
                  <a:lnTo>
                    <a:pt x="1048" y="3606"/>
                  </a:lnTo>
                  <a:lnTo>
                    <a:pt x="1089" y="3510"/>
                  </a:lnTo>
                  <a:lnTo>
                    <a:pt x="1130" y="3415"/>
                  </a:lnTo>
                  <a:lnTo>
                    <a:pt x="1143" y="3306"/>
                  </a:lnTo>
                  <a:lnTo>
                    <a:pt x="114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7"/>
            <p:cNvSpPr/>
            <p:nvPr/>
          </p:nvSpPr>
          <p:spPr>
            <a:xfrm>
              <a:off x="3336447" y="4559360"/>
              <a:ext cx="1235538" cy="146671"/>
            </a:xfrm>
            <a:custGeom>
              <a:avLst/>
              <a:gdLst/>
              <a:ahLst/>
              <a:cxnLst/>
              <a:rect l="l" t="t" r="r" b="b"/>
              <a:pathLst>
                <a:path w="34959" h="4150" extrusionOk="0">
                  <a:moveTo>
                    <a:pt x="17480" y="1"/>
                  </a:moveTo>
                  <a:lnTo>
                    <a:pt x="15698" y="14"/>
                  </a:lnTo>
                  <a:lnTo>
                    <a:pt x="13957" y="42"/>
                  </a:lnTo>
                  <a:lnTo>
                    <a:pt x="12283" y="96"/>
                  </a:lnTo>
                  <a:lnTo>
                    <a:pt x="10678" y="164"/>
                  </a:lnTo>
                  <a:lnTo>
                    <a:pt x="9155" y="246"/>
                  </a:lnTo>
                  <a:lnTo>
                    <a:pt x="7713" y="354"/>
                  </a:lnTo>
                  <a:lnTo>
                    <a:pt x="6366" y="477"/>
                  </a:lnTo>
                  <a:lnTo>
                    <a:pt x="5128" y="613"/>
                  </a:lnTo>
                  <a:lnTo>
                    <a:pt x="3999" y="762"/>
                  </a:lnTo>
                  <a:lnTo>
                    <a:pt x="2993" y="912"/>
                  </a:lnTo>
                  <a:lnTo>
                    <a:pt x="2530" y="994"/>
                  </a:lnTo>
                  <a:lnTo>
                    <a:pt x="2109" y="1089"/>
                  </a:lnTo>
                  <a:lnTo>
                    <a:pt x="1728" y="1171"/>
                  </a:lnTo>
                  <a:lnTo>
                    <a:pt x="1374" y="1266"/>
                  </a:lnTo>
                  <a:lnTo>
                    <a:pt x="1061" y="1361"/>
                  </a:lnTo>
                  <a:lnTo>
                    <a:pt x="789" y="1456"/>
                  </a:lnTo>
                  <a:lnTo>
                    <a:pt x="558" y="1551"/>
                  </a:lnTo>
                  <a:lnTo>
                    <a:pt x="354" y="1660"/>
                  </a:lnTo>
                  <a:lnTo>
                    <a:pt x="204" y="1755"/>
                  </a:lnTo>
                  <a:lnTo>
                    <a:pt x="96" y="1864"/>
                  </a:lnTo>
                  <a:lnTo>
                    <a:pt x="55" y="1919"/>
                  </a:lnTo>
                  <a:lnTo>
                    <a:pt x="28" y="1973"/>
                  </a:lnTo>
                  <a:lnTo>
                    <a:pt x="14" y="2027"/>
                  </a:lnTo>
                  <a:lnTo>
                    <a:pt x="0" y="2082"/>
                  </a:lnTo>
                  <a:lnTo>
                    <a:pt x="14" y="2123"/>
                  </a:lnTo>
                  <a:lnTo>
                    <a:pt x="28" y="2177"/>
                  </a:lnTo>
                  <a:lnTo>
                    <a:pt x="55" y="2232"/>
                  </a:lnTo>
                  <a:lnTo>
                    <a:pt x="96" y="2286"/>
                  </a:lnTo>
                  <a:lnTo>
                    <a:pt x="204" y="2395"/>
                  </a:lnTo>
                  <a:lnTo>
                    <a:pt x="354" y="2490"/>
                  </a:lnTo>
                  <a:lnTo>
                    <a:pt x="558" y="2599"/>
                  </a:lnTo>
                  <a:lnTo>
                    <a:pt x="789" y="2694"/>
                  </a:lnTo>
                  <a:lnTo>
                    <a:pt x="1061" y="2789"/>
                  </a:lnTo>
                  <a:lnTo>
                    <a:pt x="1374" y="2884"/>
                  </a:lnTo>
                  <a:lnTo>
                    <a:pt x="1728" y="2980"/>
                  </a:lnTo>
                  <a:lnTo>
                    <a:pt x="2109" y="3061"/>
                  </a:lnTo>
                  <a:lnTo>
                    <a:pt x="2530" y="3156"/>
                  </a:lnTo>
                  <a:lnTo>
                    <a:pt x="2993" y="3238"/>
                  </a:lnTo>
                  <a:lnTo>
                    <a:pt x="3999" y="3401"/>
                  </a:lnTo>
                  <a:lnTo>
                    <a:pt x="5128" y="3537"/>
                  </a:lnTo>
                  <a:lnTo>
                    <a:pt x="6366" y="3673"/>
                  </a:lnTo>
                  <a:lnTo>
                    <a:pt x="7713" y="3796"/>
                  </a:lnTo>
                  <a:lnTo>
                    <a:pt x="9155" y="3905"/>
                  </a:lnTo>
                  <a:lnTo>
                    <a:pt x="10678" y="3986"/>
                  </a:lnTo>
                  <a:lnTo>
                    <a:pt x="12283" y="4054"/>
                  </a:lnTo>
                  <a:lnTo>
                    <a:pt x="13957" y="4109"/>
                  </a:lnTo>
                  <a:lnTo>
                    <a:pt x="15698" y="4136"/>
                  </a:lnTo>
                  <a:lnTo>
                    <a:pt x="17480" y="4149"/>
                  </a:lnTo>
                  <a:lnTo>
                    <a:pt x="19262" y="4136"/>
                  </a:lnTo>
                  <a:lnTo>
                    <a:pt x="21003" y="4109"/>
                  </a:lnTo>
                  <a:lnTo>
                    <a:pt x="22676" y="4054"/>
                  </a:lnTo>
                  <a:lnTo>
                    <a:pt x="24281" y="3986"/>
                  </a:lnTo>
                  <a:lnTo>
                    <a:pt x="25804" y="3905"/>
                  </a:lnTo>
                  <a:lnTo>
                    <a:pt x="27246" y="3796"/>
                  </a:lnTo>
                  <a:lnTo>
                    <a:pt x="28593" y="3673"/>
                  </a:lnTo>
                  <a:lnTo>
                    <a:pt x="29831" y="3537"/>
                  </a:lnTo>
                  <a:lnTo>
                    <a:pt x="30960" y="3401"/>
                  </a:lnTo>
                  <a:lnTo>
                    <a:pt x="31966" y="3238"/>
                  </a:lnTo>
                  <a:lnTo>
                    <a:pt x="32429" y="3156"/>
                  </a:lnTo>
                  <a:lnTo>
                    <a:pt x="32851" y="3061"/>
                  </a:lnTo>
                  <a:lnTo>
                    <a:pt x="33231" y="2980"/>
                  </a:lnTo>
                  <a:lnTo>
                    <a:pt x="33585" y="2884"/>
                  </a:lnTo>
                  <a:lnTo>
                    <a:pt x="33898" y="2789"/>
                  </a:lnTo>
                  <a:lnTo>
                    <a:pt x="34170" y="2694"/>
                  </a:lnTo>
                  <a:lnTo>
                    <a:pt x="34401" y="2599"/>
                  </a:lnTo>
                  <a:lnTo>
                    <a:pt x="34605" y="2490"/>
                  </a:lnTo>
                  <a:lnTo>
                    <a:pt x="34755" y="2395"/>
                  </a:lnTo>
                  <a:lnTo>
                    <a:pt x="34864" y="2286"/>
                  </a:lnTo>
                  <a:lnTo>
                    <a:pt x="34905" y="2232"/>
                  </a:lnTo>
                  <a:lnTo>
                    <a:pt x="34932" y="2177"/>
                  </a:lnTo>
                  <a:lnTo>
                    <a:pt x="34945" y="2123"/>
                  </a:lnTo>
                  <a:lnTo>
                    <a:pt x="34959" y="2082"/>
                  </a:lnTo>
                  <a:lnTo>
                    <a:pt x="34945" y="2027"/>
                  </a:lnTo>
                  <a:lnTo>
                    <a:pt x="34932" y="1973"/>
                  </a:lnTo>
                  <a:lnTo>
                    <a:pt x="34905" y="1919"/>
                  </a:lnTo>
                  <a:lnTo>
                    <a:pt x="34864" y="1864"/>
                  </a:lnTo>
                  <a:lnTo>
                    <a:pt x="34755" y="1755"/>
                  </a:lnTo>
                  <a:lnTo>
                    <a:pt x="34605" y="1660"/>
                  </a:lnTo>
                  <a:lnTo>
                    <a:pt x="34401" y="1551"/>
                  </a:lnTo>
                  <a:lnTo>
                    <a:pt x="34170" y="1456"/>
                  </a:lnTo>
                  <a:lnTo>
                    <a:pt x="33898" y="1361"/>
                  </a:lnTo>
                  <a:lnTo>
                    <a:pt x="33585" y="1266"/>
                  </a:lnTo>
                  <a:lnTo>
                    <a:pt x="33231" y="1171"/>
                  </a:lnTo>
                  <a:lnTo>
                    <a:pt x="32851" y="1089"/>
                  </a:lnTo>
                  <a:lnTo>
                    <a:pt x="32429" y="994"/>
                  </a:lnTo>
                  <a:lnTo>
                    <a:pt x="31966" y="912"/>
                  </a:lnTo>
                  <a:lnTo>
                    <a:pt x="30960" y="762"/>
                  </a:lnTo>
                  <a:lnTo>
                    <a:pt x="29831" y="613"/>
                  </a:lnTo>
                  <a:lnTo>
                    <a:pt x="28593" y="477"/>
                  </a:lnTo>
                  <a:lnTo>
                    <a:pt x="27246" y="354"/>
                  </a:lnTo>
                  <a:lnTo>
                    <a:pt x="25804" y="246"/>
                  </a:lnTo>
                  <a:lnTo>
                    <a:pt x="24281" y="164"/>
                  </a:lnTo>
                  <a:lnTo>
                    <a:pt x="22676" y="96"/>
                  </a:lnTo>
                  <a:lnTo>
                    <a:pt x="21003" y="42"/>
                  </a:lnTo>
                  <a:lnTo>
                    <a:pt x="19262" y="14"/>
                  </a:lnTo>
                  <a:lnTo>
                    <a:pt x="17480"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7"/>
            <p:cNvSpPr/>
            <p:nvPr/>
          </p:nvSpPr>
          <p:spPr>
            <a:xfrm>
              <a:off x="3168638" y="3276730"/>
              <a:ext cx="788491" cy="663944"/>
            </a:xfrm>
            <a:custGeom>
              <a:avLst/>
              <a:gdLst/>
              <a:ahLst/>
              <a:cxnLst/>
              <a:rect l="l" t="t" r="r" b="b"/>
              <a:pathLst>
                <a:path w="22310" h="18786" extrusionOk="0">
                  <a:moveTo>
                    <a:pt x="5864" y="0"/>
                  </a:moveTo>
                  <a:lnTo>
                    <a:pt x="5782" y="14"/>
                  </a:lnTo>
                  <a:lnTo>
                    <a:pt x="5700" y="41"/>
                  </a:lnTo>
                  <a:lnTo>
                    <a:pt x="5619" y="82"/>
                  </a:lnTo>
                  <a:lnTo>
                    <a:pt x="5551" y="136"/>
                  </a:lnTo>
                  <a:lnTo>
                    <a:pt x="5496" y="191"/>
                  </a:lnTo>
                  <a:lnTo>
                    <a:pt x="5456" y="272"/>
                  </a:lnTo>
                  <a:lnTo>
                    <a:pt x="5428" y="354"/>
                  </a:lnTo>
                  <a:lnTo>
                    <a:pt x="5428" y="449"/>
                  </a:lnTo>
                  <a:lnTo>
                    <a:pt x="5428" y="17901"/>
                  </a:lnTo>
                  <a:lnTo>
                    <a:pt x="450" y="17901"/>
                  </a:lnTo>
                  <a:lnTo>
                    <a:pt x="355" y="17915"/>
                  </a:lnTo>
                  <a:lnTo>
                    <a:pt x="273" y="17928"/>
                  </a:lnTo>
                  <a:lnTo>
                    <a:pt x="191" y="17969"/>
                  </a:lnTo>
                  <a:lnTo>
                    <a:pt x="137" y="18024"/>
                  </a:lnTo>
                  <a:lnTo>
                    <a:pt x="83" y="18092"/>
                  </a:lnTo>
                  <a:lnTo>
                    <a:pt x="42" y="18173"/>
                  </a:lnTo>
                  <a:lnTo>
                    <a:pt x="15" y="18255"/>
                  </a:lnTo>
                  <a:lnTo>
                    <a:pt x="1" y="18336"/>
                  </a:lnTo>
                  <a:lnTo>
                    <a:pt x="15" y="18432"/>
                  </a:lnTo>
                  <a:lnTo>
                    <a:pt x="42" y="18513"/>
                  </a:lnTo>
                  <a:lnTo>
                    <a:pt x="83" y="18595"/>
                  </a:lnTo>
                  <a:lnTo>
                    <a:pt x="137" y="18649"/>
                  </a:lnTo>
                  <a:lnTo>
                    <a:pt x="191" y="18704"/>
                  </a:lnTo>
                  <a:lnTo>
                    <a:pt x="273" y="18744"/>
                  </a:lnTo>
                  <a:lnTo>
                    <a:pt x="355" y="18772"/>
                  </a:lnTo>
                  <a:lnTo>
                    <a:pt x="450" y="18785"/>
                  </a:lnTo>
                  <a:lnTo>
                    <a:pt x="5864" y="18785"/>
                  </a:lnTo>
                  <a:lnTo>
                    <a:pt x="5959" y="18772"/>
                  </a:lnTo>
                  <a:lnTo>
                    <a:pt x="6041" y="18744"/>
                  </a:lnTo>
                  <a:lnTo>
                    <a:pt x="6109" y="18704"/>
                  </a:lnTo>
                  <a:lnTo>
                    <a:pt x="6177" y="18649"/>
                  </a:lnTo>
                  <a:lnTo>
                    <a:pt x="6231" y="18595"/>
                  </a:lnTo>
                  <a:lnTo>
                    <a:pt x="6272" y="18513"/>
                  </a:lnTo>
                  <a:lnTo>
                    <a:pt x="6299" y="18432"/>
                  </a:lnTo>
                  <a:lnTo>
                    <a:pt x="6313" y="18336"/>
                  </a:lnTo>
                  <a:lnTo>
                    <a:pt x="6313" y="884"/>
                  </a:lnTo>
                  <a:lnTo>
                    <a:pt x="21425" y="884"/>
                  </a:lnTo>
                  <a:lnTo>
                    <a:pt x="21425" y="4217"/>
                  </a:lnTo>
                  <a:lnTo>
                    <a:pt x="21439" y="4312"/>
                  </a:lnTo>
                  <a:lnTo>
                    <a:pt x="21466" y="4394"/>
                  </a:lnTo>
                  <a:lnTo>
                    <a:pt x="21507" y="4462"/>
                  </a:lnTo>
                  <a:lnTo>
                    <a:pt x="21561" y="4530"/>
                  </a:lnTo>
                  <a:lnTo>
                    <a:pt x="21616" y="4584"/>
                  </a:lnTo>
                  <a:lnTo>
                    <a:pt x="21697" y="4625"/>
                  </a:lnTo>
                  <a:lnTo>
                    <a:pt x="21779" y="4652"/>
                  </a:lnTo>
                  <a:lnTo>
                    <a:pt x="21874" y="4666"/>
                  </a:lnTo>
                  <a:lnTo>
                    <a:pt x="21956" y="4652"/>
                  </a:lnTo>
                  <a:lnTo>
                    <a:pt x="22037" y="4625"/>
                  </a:lnTo>
                  <a:lnTo>
                    <a:pt x="22119" y="4584"/>
                  </a:lnTo>
                  <a:lnTo>
                    <a:pt x="22187" y="4530"/>
                  </a:lnTo>
                  <a:lnTo>
                    <a:pt x="22241" y="4462"/>
                  </a:lnTo>
                  <a:lnTo>
                    <a:pt x="22282" y="4394"/>
                  </a:lnTo>
                  <a:lnTo>
                    <a:pt x="22296" y="4312"/>
                  </a:lnTo>
                  <a:lnTo>
                    <a:pt x="22309" y="4217"/>
                  </a:lnTo>
                  <a:lnTo>
                    <a:pt x="22309" y="449"/>
                  </a:lnTo>
                  <a:lnTo>
                    <a:pt x="22296" y="354"/>
                  </a:lnTo>
                  <a:lnTo>
                    <a:pt x="22282" y="272"/>
                  </a:lnTo>
                  <a:lnTo>
                    <a:pt x="22241" y="191"/>
                  </a:lnTo>
                  <a:lnTo>
                    <a:pt x="22187" y="136"/>
                  </a:lnTo>
                  <a:lnTo>
                    <a:pt x="22119" y="82"/>
                  </a:lnTo>
                  <a:lnTo>
                    <a:pt x="22037" y="41"/>
                  </a:lnTo>
                  <a:lnTo>
                    <a:pt x="21956" y="14"/>
                  </a:lnTo>
                  <a:lnTo>
                    <a:pt x="218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7"/>
            <p:cNvSpPr/>
            <p:nvPr/>
          </p:nvSpPr>
          <p:spPr>
            <a:xfrm>
              <a:off x="3082119" y="3865649"/>
              <a:ext cx="118786" cy="118291"/>
            </a:xfrm>
            <a:custGeom>
              <a:avLst/>
              <a:gdLst/>
              <a:ahLst/>
              <a:cxnLst/>
              <a:rect l="l" t="t" r="r" b="b"/>
              <a:pathLst>
                <a:path w="3361" h="3347" extrusionOk="0">
                  <a:moveTo>
                    <a:pt x="1" y="0"/>
                  </a:moveTo>
                  <a:lnTo>
                    <a:pt x="1" y="3346"/>
                  </a:lnTo>
                  <a:lnTo>
                    <a:pt x="1905" y="3346"/>
                  </a:lnTo>
                  <a:lnTo>
                    <a:pt x="2055" y="3319"/>
                  </a:lnTo>
                  <a:lnTo>
                    <a:pt x="2218" y="3278"/>
                  </a:lnTo>
                  <a:lnTo>
                    <a:pt x="2367" y="3224"/>
                  </a:lnTo>
                  <a:lnTo>
                    <a:pt x="2503" y="3156"/>
                  </a:lnTo>
                  <a:lnTo>
                    <a:pt x="2639" y="3074"/>
                  </a:lnTo>
                  <a:lnTo>
                    <a:pt x="2762" y="2979"/>
                  </a:lnTo>
                  <a:lnTo>
                    <a:pt x="2884" y="2884"/>
                  </a:lnTo>
                  <a:lnTo>
                    <a:pt x="2979" y="2762"/>
                  </a:lnTo>
                  <a:lnTo>
                    <a:pt x="3075" y="2639"/>
                  </a:lnTo>
                  <a:lnTo>
                    <a:pt x="3156" y="2503"/>
                  </a:lnTo>
                  <a:lnTo>
                    <a:pt x="3224" y="2367"/>
                  </a:lnTo>
                  <a:lnTo>
                    <a:pt x="3279" y="2217"/>
                  </a:lnTo>
                  <a:lnTo>
                    <a:pt x="3320" y="2054"/>
                  </a:lnTo>
                  <a:lnTo>
                    <a:pt x="3347" y="1905"/>
                  </a:lnTo>
                  <a:lnTo>
                    <a:pt x="3360" y="1728"/>
                  </a:lnTo>
                  <a:lnTo>
                    <a:pt x="3360" y="1619"/>
                  </a:lnTo>
                  <a:lnTo>
                    <a:pt x="3347" y="1456"/>
                  </a:lnTo>
                  <a:lnTo>
                    <a:pt x="3320" y="1293"/>
                  </a:lnTo>
                  <a:lnTo>
                    <a:pt x="3279" y="1143"/>
                  </a:lnTo>
                  <a:lnTo>
                    <a:pt x="3224" y="993"/>
                  </a:lnTo>
                  <a:lnTo>
                    <a:pt x="3156" y="857"/>
                  </a:lnTo>
                  <a:lnTo>
                    <a:pt x="3075" y="721"/>
                  </a:lnTo>
                  <a:lnTo>
                    <a:pt x="2979" y="599"/>
                  </a:lnTo>
                  <a:lnTo>
                    <a:pt x="2884" y="476"/>
                  </a:lnTo>
                  <a:lnTo>
                    <a:pt x="2762" y="368"/>
                  </a:lnTo>
                  <a:lnTo>
                    <a:pt x="2639" y="286"/>
                  </a:lnTo>
                  <a:lnTo>
                    <a:pt x="2503" y="204"/>
                  </a:lnTo>
                  <a:lnTo>
                    <a:pt x="2367" y="136"/>
                  </a:lnTo>
                  <a:lnTo>
                    <a:pt x="2218" y="82"/>
                  </a:lnTo>
                  <a:lnTo>
                    <a:pt x="2055" y="41"/>
                  </a:lnTo>
                  <a:lnTo>
                    <a:pt x="1905" y="14"/>
                  </a:lnTo>
                  <a:lnTo>
                    <a:pt x="1728"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7"/>
            <p:cNvSpPr/>
            <p:nvPr/>
          </p:nvSpPr>
          <p:spPr>
            <a:xfrm>
              <a:off x="3586922" y="3474297"/>
              <a:ext cx="709147" cy="1161036"/>
            </a:xfrm>
            <a:custGeom>
              <a:avLst/>
              <a:gdLst/>
              <a:ahLst/>
              <a:cxnLst/>
              <a:rect l="l" t="t" r="r" b="b"/>
              <a:pathLst>
                <a:path w="20065" h="32851" extrusionOk="0">
                  <a:moveTo>
                    <a:pt x="1211" y="1"/>
                  </a:moveTo>
                  <a:lnTo>
                    <a:pt x="1034" y="14"/>
                  </a:lnTo>
                  <a:lnTo>
                    <a:pt x="871" y="55"/>
                  </a:lnTo>
                  <a:lnTo>
                    <a:pt x="708" y="110"/>
                  </a:lnTo>
                  <a:lnTo>
                    <a:pt x="572" y="191"/>
                  </a:lnTo>
                  <a:lnTo>
                    <a:pt x="449" y="286"/>
                  </a:lnTo>
                  <a:lnTo>
                    <a:pt x="340" y="382"/>
                  </a:lnTo>
                  <a:lnTo>
                    <a:pt x="245" y="490"/>
                  </a:lnTo>
                  <a:lnTo>
                    <a:pt x="163" y="627"/>
                  </a:lnTo>
                  <a:lnTo>
                    <a:pt x="95" y="763"/>
                  </a:lnTo>
                  <a:lnTo>
                    <a:pt x="41" y="899"/>
                  </a:lnTo>
                  <a:lnTo>
                    <a:pt x="14" y="1062"/>
                  </a:lnTo>
                  <a:lnTo>
                    <a:pt x="0" y="1211"/>
                  </a:lnTo>
                  <a:lnTo>
                    <a:pt x="0" y="31640"/>
                  </a:lnTo>
                  <a:lnTo>
                    <a:pt x="14" y="31763"/>
                  </a:lnTo>
                  <a:lnTo>
                    <a:pt x="27" y="31885"/>
                  </a:lnTo>
                  <a:lnTo>
                    <a:pt x="55" y="32008"/>
                  </a:lnTo>
                  <a:lnTo>
                    <a:pt x="95" y="32116"/>
                  </a:lnTo>
                  <a:lnTo>
                    <a:pt x="150" y="32225"/>
                  </a:lnTo>
                  <a:lnTo>
                    <a:pt x="218" y="32320"/>
                  </a:lnTo>
                  <a:lnTo>
                    <a:pt x="286" y="32416"/>
                  </a:lnTo>
                  <a:lnTo>
                    <a:pt x="354" y="32497"/>
                  </a:lnTo>
                  <a:lnTo>
                    <a:pt x="449" y="32579"/>
                  </a:lnTo>
                  <a:lnTo>
                    <a:pt x="544" y="32647"/>
                  </a:lnTo>
                  <a:lnTo>
                    <a:pt x="640" y="32701"/>
                  </a:lnTo>
                  <a:lnTo>
                    <a:pt x="748" y="32756"/>
                  </a:lnTo>
                  <a:lnTo>
                    <a:pt x="857" y="32796"/>
                  </a:lnTo>
                  <a:lnTo>
                    <a:pt x="966" y="32824"/>
                  </a:lnTo>
                  <a:lnTo>
                    <a:pt x="1088" y="32851"/>
                  </a:lnTo>
                  <a:lnTo>
                    <a:pt x="18976" y="32851"/>
                  </a:lnTo>
                  <a:lnTo>
                    <a:pt x="19098" y="32824"/>
                  </a:lnTo>
                  <a:lnTo>
                    <a:pt x="19221" y="32796"/>
                  </a:lnTo>
                  <a:lnTo>
                    <a:pt x="19330" y="32756"/>
                  </a:lnTo>
                  <a:lnTo>
                    <a:pt x="19438" y="32701"/>
                  </a:lnTo>
                  <a:lnTo>
                    <a:pt x="19534" y="32647"/>
                  </a:lnTo>
                  <a:lnTo>
                    <a:pt x="19629" y="32579"/>
                  </a:lnTo>
                  <a:lnTo>
                    <a:pt x="19710" y="32497"/>
                  </a:lnTo>
                  <a:lnTo>
                    <a:pt x="19792" y="32402"/>
                  </a:lnTo>
                  <a:lnTo>
                    <a:pt x="19860" y="32320"/>
                  </a:lnTo>
                  <a:lnTo>
                    <a:pt x="19914" y="32212"/>
                  </a:lnTo>
                  <a:lnTo>
                    <a:pt x="19969" y="32116"/>
                  </a:lnTo>
                  <a:lnTo>
                    <a:pt x="20010" y="32008"/>
                  </a:lnTo>
                  <a:lnTo>
                    <a:pt x="20037" y="31885"/>
                  </a:lnTo>
                  <a:lnTo>
                    <a:pt x="20051" y="31763"/>
                  </a:lnTo>
                  <a:lnTo>
                    <a:pt x="20064" y="31640"/>
                  </a:lnTo>
                  <a:lnTo>
                    <a:pt x="20064" y="1211"/>
                  </a:lnTo>
                  <a:lnTo>
                    <a:pt x="20051" y="1089"/>
                  </a:lnTo>
                  <a:lnTo>
                    <a:pt x="20037" y="967"/>
                  </a:lnTo>
                  <a:lnTo>
                    <a:pt x="20010" y="858"/>
                  </a:lnTo>
                  <a:lnTo>
                    <a:pt x="19969" y="749"/>
                  </a:lnTo>
                  <a:lnTo>
                    <a:pt x="19914" y="640"/>
                  </a:lnTo>
                  <a:lnTo>
                    <a:pt x="19860" y="531"/>
                  </a:lnTo>
                  <a:lnTo>
                    <a:pt x="19792" y="450"/>
                  </a:lnTo>
                  <a:lnTo>
                    <a:pt x="19710" y="354"/>
                  </a:lnTo>
                  <a:lnTo>
                    <a:pt x="19615" y="286"/>
                  </a:lnTo>
                  <a:lnTo>
                    <a:pt x="19534" y="205"/>
                  </a:lnTo>
                  <a:lnTo>
                    <a:pt x="19425" y="150"/>
                  </a:lnTo>
                  <a:lnTo>
                    <a:pt x="19330" y="96"/>
                  </a:lnTo>
                  <a:lnTo>
                    <a:pt x="19207" y="55"/>
                  </a:lnTo>
                  <a:lnTo>
                    <a:pt x="19098" y="28"/>
                  </a:lnTo>
                  <a:lnTo>
                    <a:pt x="18976" y="14"/>
                  </a:lnTo>
                  <a:lnTo>
                    <a:pt x="188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7"/>
            <p:cNvSpPr/>
            <p:nvPr/>
          </p:nvSpPr>
          <p:spPr>
            <a:xfrm>
              <a:off x="3751797" y="3622843"/>
              <a:ext cx="475039" cy="59199"/>
            </a:xfrm>
            <a:custGeom>
              <a:avLst/>
              <a:gdLst/>
              <a:ahLst/>
              <a:cxnLst/>
              <a:rect l="l" t="t" r="r" b="b"/>
              <a:pathLst>
                <a:path w="13441" h="1675" extrusionOk="0">
                  <a:moveTo>
                    <a:pt x="749" y="1"/>
                  </a:moveTo>
                  <a:lnTo>
                    <a:pt x="667" y="15"/>
                  </a:lnTo>
                  <a:lnTo>
                    <a:pt x="586" y="42"/>
                  </a:lnTo>
                  <a:lnTo>
                    <a:pt x="518" y="69"/>
                  </a:lnTo>
                  <a:lnTo>
                    <a:pt x="368" y="151"/>
                  </a:lnTo>
                  <a:lnTo>
                    <a:pt x="246" y="246"/>
                  </a:lnTo>
                  <a:lnTo>
                    <a:pt x="151" y="368"/>
                  </a:lnTo>
                  <a:lnTo>
                    <a:pt x="69" y="504"/>
                  </a:lnTo>
                  <a:lnTo>
                    <a:pt x="42" y="586"/>
                  </a:lnTo>
                  <a:lnTo>
                    <a:pt x="15" y="668"/>
                  </a:lnTo>
                  <a:lnTo>
                    <a:pt x="1" y="749"/>
                  </a:lnTo>
                  <a:lnTo>
                    <a:pt x="1" y="831"/>
                  </a:lnTo>
                  <a:lnTo>
                    <a:pt x="1" y="926"/>
                  </a:lnTo>
                  <a:lnTo>
                    <a:pt x="15" y="1008"/>
                  </a:lnTo>
                  <a:lnTo>
                    <a:pt x="42" y="1089"/>
                  </a:lnTo>
                  <a:lnTo>
                    <a:pt x="69" y="1157"/>
                  </a:lnTo>
                  <a:lnTo>
                    <a:pt x="151" y="1307"/>
                  </a:lnTo>
                  <a:lnTo>
                    <a:pt x="246" y="1429"/>
                  </a:lnTo>
                  <a:lnTo>
                    <a:pt x="368" y="1524"/>
                  </a:lnTo>
                  <a:lnTo>
                    <a:pt x="518" y="1606"/>
                  </a:lnTo>
                  <a:lnTo>
                    <a:pt x="586" y="1633"/>
                  </a:lnTo>
                  <a:lnTo>
                    <a:pt x="667" y="1647"/>
                  </a:lnTo>
                  <a:lnTo>
                    <a:pt x="749" y="1660"/>
                  </a:lnTo>
                  <a:lnTo>
                    <a:pt x="831" y="1674"/>
                  </a:lnTo>
                  <a:lnTo>
                    <a:pt x="12611" y="1674"/>
                  </a:lnTo>
                  <a:lnTo>
                    <a:pt x="12692" y="1660"/>
                  </a:lnTo>
                  <a:lnTo>
                    <a:pt x="12774" y="1647"/>
                  </a:lnTo>
                  <a:lnTo>
                    <a:pt x="12855" y="1633"/>
                  </a:lnTo>
                  <a:lnTo>
                    <a:pt x="12937" y="1606"/>
                  </a:lnTo>
                  <a:lnTo>
                    <a:pt x="13073" y="1524"/>
                  </a:lnTo>
                  <a:lnTo>
                    <a:pt x="13195" y="1429"/>
                  </a:lnTo>
                  <a:lnTo>
                    <a:pt x="13304" y="1307"/>
                  </a:lnTo>
                  <a:lnTo>
                    <a:pt x="13386" y="1157"/>
                  </a:lnTo>
                  <a:lnTo>
                    <a:pt x="13413" y="1089"/>
                  </a:lnTo>
                  <a:lnTo>
                    <a:pt x="13427" y="1008"/>
                  </a:lnTo>
                  <a:lnTo>
                    <a:pt x="13440" y="926"/>
                  </a:lnTo>
                  <a:lnTo>
                    <a:pt x="13440" y="831"/>
                  </a:lnTo>
                  <a:lnTo>
                    <a:pt x="13440" y="749"/>
                  </a:lnTo>
                  <a:lnTo>
                    <a:pt x="13427" y="668"/>
                  </a:lnTo>
                  <a:lnTo>
                    <a:pt x="13413" y="586"/>
                  </a:lnTo>
                  <a:lnTo>
                    <a:pt x="13386" y="504"/>
                  </a:lnTo>
                  <a:lnTo>
                    <a:pt x="13304" y="368"/>
                  </a:lnTo>
                  <a:lnTo>
                    <a:pt x="13195" y="246"/>
                  </a:lnTo>
                  <a:lnTo>
                    <a:pt x="13073" y="151"/>
                  </a:lnTo>
                  <a:lnTo>
                    <a:pt x="12937" y="69"/>
                  </a:lnTo>
                  <a:lnTo>
                    <a:pt x="12855" y="42"/>
                  </a:lnTo>
                  <a:lnTo>
                    <a:pt x="12774" y="15"/>
                  </a:lnTo>
                  <a:lnTo>
                    <a:pt x="12692" y="1"/>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7"/>
            <p:cNvSpPr/>
            <p:nvPr/>
          </p:nvSpPr>
          <p:spPr>
            <a:xfrm>
              <a:off x="3751797" y="3757005"/>
              <a:ext cx="475039" cy="59163"/>
            </a:xfrm>
            <a:custGeom>
              <a:avLst/>
              <a:gdLst/>
              <a:ahLst/>
              <a:cxnLst/>
              <a:rect l="l" t="t" r="r" b="b"/>
              <a:pathLst>
                <a:path w="13441" h="1674" extrusionOk="0">
                  <a:moveTo>
                    <a:pt x="749" y="0"/>
                  </a:moveTo>
                  <a:lnTo>
                    <a:pt x="667" y="14"/>
                  </a:lnTo>
                  <a:lnTo>
                    <a:pt x="586" y="41"/>
                  </a:lnTo>
                  <a:lnTo>
                    <a:pt x="518" y="68"/>
                  </a:lnTo>
                  <a:lnTo>
                    <a:pt x="368" y="150"/>
                  </a:lnTo>
                  <a:lnTo>
                    <a:pt x="246" y="245"/>
                  </a:lnTo>
                  <a:lnTo>
                    <a:pt x="151" y="367"/>
                  </a:lnTo>
                  <a:lnTo>
                    <a:pt x="69" y="517"/>
                  </a:lnTo>
                  <a:lnTo>
                    <a:pt x="42" y="585"/>
                  </a:lnTo>
                  <a:lnTo>
                    <a:pt x="15" y="667"/>
                  </a:lnTo>
                  <a:lnTo>
                    <a:pt x="1" y="748"/>
                  </a:lnTo>
                  <a:lnTo>
                    <a:pt x="1" y="830"/>
                  </a:lnTo>
                  <a:lnTo>
                    <a:pt x="1" y="925"/>
                  </a:lnTo>
                  <a:lnTo>
                    <a:pt x="15" y="1007"/>
                  </a:lnTo>
                  <a:lnTo>
                    <a:pt x="42" y="1088"/>
                  </a:lnTo>
                  <a:lnTo>
                    <a:pt x="69" y="1156"/>
                  </a:lnTo>
                  <a:lnTo>
                    <a:pt x="151" y="1306"/>
                  </a:lnTo>
                  <a:lnTo>
                    <a:pt x="246" y="1428"/>
                  </a:lnTo>
                  <a:lnTo>
                    <a:pt x="368" y="1524"/>
                  </a:lnTo>
                  <a:lnTo>
                    <a:pt x="518" y="1605"/>
                  </a:lnTo>
                  <a:lnTo>
                    <a:pt x="586" y="1632"/>
                  </a:lnTo>
                  <a:lnTo>
                    <a:pt x="667" y="1646"/>
                  </a:lnTo>
                  <a:lnTo>
                    <a:pt x="749" y="1660"/>
                  </a:lnTo>
                  <a:lnTo>
                    <a:pt x="831" y="1673"/>
                  </a:lnTo>
                  <a:lnTo>
                    <a:pt x="12611" y="1673"/>
                  </a:lnTo>
                  <a:lnTo>
                    <a:pt x="12692" y="1660"/>
                  </a:lnTo>
                  <a:lnTo>
                    <a:pt x="12774" y="1646"/>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30"/>
                  </a:lnTo>
                  <a:lnTo>
                    <a:pt x="13440" y="748"/>
                  </a:lnTo>
                  <a:lnTo>
                    <a:pt x="13427" y="667"/>
                  </a:lnTo>
                  <a:lnTo>
                    <a:pt x="13413" y="585"/>
                  </a:lnTo>
                  <a:lnTo>
                    <a:pt x="13386" y="517"/>
                  </a:lnTo>
                  <a:lnTo>
                    <a:pt x="13304" y="367"/>
                  </a:lnTo>
                  <a:lnTo>
                    <a:pt x="13195" y="245"/>
                  </a:lnTo>
                  <a:lnTo>
                    <a:pt x="13073" y="150"/>
                  </a:lnTo>
                  <a:lnTo>
                    <a:pt x="12937" y="68"/>
                  </a:lnTo>
                  <a:lnTo>
                    <a:pt x="12855" y="41"/>
                  </a:lnTo>
                  <a:lnTo>
                    <a:pt x="12774" y="14"/>
                  </a:lnTo>
                  <a:lnTo>
                    <a:pt x="12692"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7"/>
            <p:cNvSpPr/>
            <p:nvPr/>
          </p:nvSpPr>
          <p:spPr>
            <a:xfrm>
              <a:off x="3751797" y="3891131"/>
              <a:ext cx="475039" cy="59163"/>
            </a:xfrm>
            <a:custGeom>
              <a:avLst/>
              <a:gdLst/>
              <a:ahLst/>
              <a:cxnLst/>
              <a:rect l="l" t="t" r="r" b="b"/>
              <a:pathLst>
                <a:path w="13441" h="1674" extrusionOk="0">
                  <a:moveTo>
                    <a:pt x="831" y="0"/>
                  </a:moveTo>
                  <a:lnTo>
                    <a:pt x="749" y="14"/>
                  </a:lnTo>
                  <a:lnTo>
                    <a:pt x="667" y="27"/>
                  </a:lnTo>
                  <a:lnTo>
                    <a:pt x="586" y="41"/>
                  </a:lnTo>
                  <a:lnTo>
                    <a:pt x="518" y="68"/>
                  </a:lnTo>
                  <a:lnTo>
                    <a:pt x="368" y="150"/>
                  </a:lnTo>
                  <a:lnTo>
                    <a:pt x="246" y="245"/>
                  </a:lnTo>
                  <a:lnTo>
                    <a:pt x="151" y="367"/>
                  </a:lnTo>
                  <a:lnTo>
                    <a:pt x="69" y="517"/>
                  </a:lnTo>
                  <a:lnTo>
                    <a:pt x="42" y="585"/>
                  </a:lnTo>
                  <a:lnTo>
                    <a:pt x="15" y="667"/>
                  </a:lnTo>
                  <a:lnTo>
                    <a:pt x="1" y="748"/>
                  </a:lnTo>
                  <a:lnTo>
                    <a:pt x="1" y="844"/>
                  </a:lnTo>
                  <a:lnTo>
                    <a:pt x="1" y="925"/>
                  </a:lnTo>
                  <a:lnTo>
                    <a:pt x="15" y="1007"/>
                  </a:lnTo>
                  <a:lnTo>
                    <a:pt x="42" y="1088"/>
                  </a:lnTo>
                  <a:lnTo>
                    <a:pt x="69" y="1156"/>
                  </a:lnTo>
                  <a:lnTo>
                    <a:pt x="151" y="1306"/>
                  </a:lnTo>
                  <a:lnTo>
                    <a:pt x="246" y="1428"/>
                  </a:lnTo>
                  <a:lnTo>
                    <a:pt x="368" y="1524"/>
                  </a:lnTo>
                  <a:lnTo>
                    <a:pt x="518" y="1605"/>
                  </a:lnTo>
                  <a:lnTo>
                    <a:pt x="586" y="1632"/>
                  </a:lnTo>
                  <a:lnTo>
                    <a:pt x="667" y="1660"/>
                  </a:lnTo>
                  <a:lnTo>
                    <a:pt x="749" y="1673"/>
                  </a:lnTo>
                  <a:lnTo>
                    <a:pt x="12692" y="1673"/>
                  </a:lnTo>
                  <a:lnTo>
                    <a:pt x="12774" y="1660"/>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44"/>
                  </a:lnTo>
                  <a:lnTo>
                    <a:pt x="13440" y="748"/>
                  </a:lnTo>
                  <a:lnTo>
                    <a:pt x="13427" y="667"/>
                  </a:lnTo>
                  <a:lnTo>
                    <a:pt x="13413" y="585"/>
                  </a:lnTo>
                  <a:lnTo>
                    <a:pt x="13386" y="517"/>
                  </a:lnTo>
                  <a:lnTo>
                    <a:pt x="13304" y="367"/>
                  </a:lnTo>
                  <a:lnTo>
                    <a:pt x="13195" y="245"/>
                  </a:lnTo>
                  <a:lnTo>
                    <a:pt x="13073" y="150"/>
                  </a:lnTo>
                  <a:lnTo>
                    <a:pt x="12937" y="68"/>
                  </a:lnTo>
                  <a:lnTo>
                    <a:pt x="12855" y="41"/>
                  </a:lnTo>
                  <a:lnTo>
                    <a:pt x="12774" y="27"/>
                  </a:lnTo>
                  <a:lnTo>
                    <a:pt x="12692" y="14"/>
                  </a:lnTo>
                  <a:lnTo>
                    <a:pt x="12611"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7"/>
            <p:cNvSpPr/>
            <p:nvPr/>
          </p:nvSpPr>
          <p:spPr>
            <a:xfrm>
              <a:off x="3751797" y="4025258"/>
              <a:ext cx="475039" cy="59163"/>
            </a:xfrm>
            <a:custGeom>
              <a:avLst/>
              <a:gdLst/>
              <a:ahLst/>
              <a:cxnLst/>
              <a:rect l="l" t="t" r="r" b="b"/>
              <a:pathLst>
                <a:path w="13441" h="1674" extrusionOk="0">
                  <a:moveTo>
                    <a:pt x="831" y="0"/>
                  </a:moveTo>
                  <a:lnTo>
                    <a:pt x="749" y="14"/>
                  </a:lnTo>
                  <a:lnTo>
                    <a:pt x="667" y="28"/>
                  </a:lnTo>
                  <a:lnTo>
                    <a:pt x="586" y="41"/>
                  </a:lnTo>
                  <a:lnTo>
                    <a:pt x="518" y="68"/>
                  </a:lnTo>
                  <a:lnTo>
                    <a:pt x="368" y="150"/>
                  </a:lnTo>
                  <a:lnTo>
                    <a:pt x="246" y="245"/>
                  </a:lnTo>
                  <a:lnTo>
                    <a:pt x="151" y="368"/>
                  </a:lnTo>
                  <a:lnTo>
                    <a:pt x="69" y="517"/>
                  </a:lnTo>
                  <a:lnTo>
                    <a:pt x="42" y="585"/>
                  </a:lnTo>
                  <a:lnTo>
                    <a:pt x="15" y="667"/>
                  </a:lnTo>
                  <a:lnTo>
                    <a:pt x="1" y="748"/>
                  </a:lnTo>
                  <a:lnTo>
                    <a:pt x="1" y="844"/>
                  </a:lnTo>
                  <a:lnTo>
                    <a:pt x="1" y="925"/>
                  </a:lnTo>
                  <a:lnTo>
                    <a:pt x="15" y="1007"/>
                  </a:lnTo>
                  <a:lnTo>
                    <a:pt x="42" y="1089"/>
                  </a:lnTo>
                  <a:lnTo>
                    <a:pt x="69" y="1170"/>
                  </a:lnTo>
                  <a:lnTo>
                    <a:pt x="151" y="1306"/>
                  </a:lnTo>
                  <a:lnTo>
                    <a:pt x="246" y="1429"/>
                  </a:lnTo>
                  <a:lnTo>
                    <a:pt x="368" y="1537"/>
                  </a:lnTo>
                  <a:lnTo>
                    <a:pt x="518" y="1605"/>
                  </a:lnTo>
                  <a:lnTo>
                    <a:pt x="586" y="1633"/>
                  </a:lnTo>
                  <a:lnTo>
                    <a:pt x="667" y="1660"/>
                  </a:lnTo>
                  <a:lnTo>
                    <a:pt x="749" y="1673"/>
                  </a:lnTo>
                  <a:lnTo>
                    <a:pt x="12692" y="1673"/>
                  </a:lnTo>
                  <a:lnTo>
                    <a:pt x="12774" y="1660"/>
                  </a:lnTo>
                  <a:lnTo>
                    <a:pt x="12855" y="1633"/>
                  </a:lnTo>
                  <a:lnTo>
                    <a:pt x="12937" y="1605"/>
                  </a:lnTo>
                  <a:lnTo>
                    <a:pt x="13073" y="1537"/>
                  </a:lnTo>
                  <a:lnTo>
                    <a:pt x="13195" y="1429"/>
                  </a:lnTo>
                  <a:lnTo>
                    <a:pt x="13304" y="1306"/>
                  </a:lnTo>
                  <a:lnTo>
                    <a:pt x="13386" y="1170"/>
                  </a:lnTo>
                  <a:lnTo>
                    <a:pt x="13413" y="1089"/>
                  </a:lnTo>
                  <a:lnTo>
                    <a:pt x="13427" y="1007"/>
                  </a:lnTo>
                  <a:lnTo>
                    <a:pt x="13440" y="925"/>
                  </a:lnTo>
                  <a:lnTo>
                    <a:pt x="13440" y="844"/>
                  </a:lnTo>
                  <a:lnTo>
                    <a:pt x="13440" y="748"/>
                  </a:lnTo>
                  <a:lnTo>
                    <a:pt x="13427" y="667"/>
                  </a:lnTo>
                  <a:lnTo>
                    <a:pt x="13413" y="585"/>
                  </a:lnTo>
                  <a:lnTo>
                    <a:pt x="13386" y="517"/>
                  </a:lnTo>
                  <a:lnTo>
                    <a:pt x="13304" y="368"/>
                  </a:lnTo>
                  <a:lnTo>
                    <a:pt x="13195" y="245"/>
                  </a:lnTo>
                  <a:lnTo>
                    <a:pt x="13073" y="150"/>
                  </a:lnTo>
                  <a:lnTo>
                    <a:pt x="12937" y="68"/>
                  </a:lnTo>
                  <a:lnTo>
                    <a:pt x="12855" y="41"/>
                  </a:lnTo>
                  <a:lnTo>
                    <a:pt x="12774" y="28"/>
                  </a:lnTo>
                  <a:lnTo>
                    <a:pt x="12692" y="14"/>
                  </a:lnTo>
                  <a:lnTo>
                    <a:pt x="12611"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7"/>
            <p:cNvSpPr/>
            <p:nvPr/>
          </p:nvSpPr>
          <p:spPr>
            <a:xfrm>
              <a:off x="3751797" y="4159879"/>
              <a:ext cx="475039" cy="58669"/>
            </a:xfrm>
            <a:custGeom>
              <a:avLst/>
              <a:gdLst/>
              <a:ahLst/>
              <a:cxnLst/>
              <a:rect l="l" t="t" r="r" b="b"/>
              <a:pathLst>
                <a:path w="13441" h="1660" extrusionOk="0">
                  <a:moveTo>
                    <a:pt x="749" y="0"/>
                  </a:moveTo>
                  <a:lnTo>
                    <a:pt x="667" y="14"/>
                  </a:lnTo>
                  <a:lnTo>
                    <a:pt x="586" y="27"/>
                  </a:lnTo>
                  <a:lnTo>
                    <a:pt x="518" y="54"/>
                  </a:lnTo>
                  <a:lnTo>
                    <a:pt x="368" y="136"/>
                  </a:lnTo>
                  <a:lnTo>
                    <a:pt x="246" y="245"/>
                  </a:lnTo>
                  <a:lnTo>
                    <a:pt x="151" y="367"/>
                  </a:lnTo>
                  <a:lnTo>
                    <a:pt x="69" y="503"/>
                  </a:lnTo>
                  <a:lnTo>
                    <a:pt x="42" y="585"/>
                  </a:lnTo>
                  <a:lnTo>
                    <a:pt x="15" y="653"/>
                  </a:lnTo>
                  <a:lnTo>
                    <a:pt x="1" y="748"/>
                  </a:lnTo>
                  <a:lnTo>
                    <a:pt x="1" y="830"/>
                  </a:lnTo>
                  <a:lnTo>
                    <a:pt x="1" y="911"/>
                  </a:lnTo>
                  <a:lnTo>
                    <a:pt x="15" y="993"/>
                  </a:lnTo>
                  <a:lnTo>
                    <a:pt x="42" y="1075"/>
                  </a:lnTo>
                  <a:lnTo>
                    <a:pt x="69" y="1156"/>
                  </a:lnTo>
                  <a:lnTo>
                    <a:pt x="151" y="1292"/>
                  </a:lnTo>
                  <a:lnTo>
                    <a:pt x="246" y="1415"/>
                  </a:lnTo>
                  <a:lnTo>
                    <a:pt x="368" y="1523"/>
                  </a:lnTo>
                  <a:lnTo>
                    <a:pt x="518" y="1592"/>
                  </a:lnTo>
                  <a:lnTo>
                    <a:pt x="586" y="1619"/>
                  </a:lnTo>
                  <a:lnTo>
                    <a:pt x="667" y="1646"/>
                  </a:lnTo>
                  <a:lnTo>
                    <a:pt x="749" y="1660"/>
                  </a:lnTo>
                  <a:lnTo>
                    <a:pt x="12692" y="1660"/>
                  </a:lnTo>
                  <a:lnTo>
                    <a:pt x="12774" y="1646"/>
                  </a:lnTo>
                  <a:lnTo>
                    <a:pt x="12855" y="1619"/>
                  </a:lnTo>
                  <a:lnTo>
                    <a:pt x="12937" y="1592"/>
                  </a:lnTo>
                  <a:lnTo>
                    <a:pt x="13073" y="1523"/>
                  </a:lnTo>
                  <a:lnTo>
                    <a:pt x="13195" y="1415"/>
                  </a:lnTo>
                  <a:lnTo>
                    <a:pt x="13304" y="1292"/>
                  </a:lnTo>
                  <a:lnTo>
                    <a:pt x="13386" y="1156"/>
                  </a:lnTo>
                  <a:lnTo>
                    <a:pt x="13413" y="1075"/>
                  </a:lnTo>
                  <a:lnTo>
                    <a:pt x="13427" y="993"/>
                  </a:lnTo>
                  <a:lnTo>
                    <a:pt x="13440" y="911"/>
                  </a:lnTo>
                  <a:lnTo>
                    <a:pt x="13440" y="830"/>
                  </a:lnTo>
                  <a:lnTo>
                    <a:pt x="13440" y="748"/>
                  </a:lnTo>
                  <a:lnTo>
                    <a:pt x="13427" y="653"/>
                  </a:lnTo>
                  <a:lnTo>
                    <a:pt x="13413" y="585"/>
                  </a:lnTo>
                  <a:lnTo>
                    <a:pt x="13386" y="503"/>
                  </a:lnTo>
                  <a:lnTo>
                    <a:pt x="13304" y="367"/>
                  </a:lnTo>
                  <a:lnTo>
                    <a:pt x="13195" y="245"/>
                  </a:lnTo>
                  <a:lnTo>
                    <a:pt x="13073" y="136"/>
                  </a:lnTo>
                  <a:lnTo>
                    <a:pt x="12937" y="54"/>
                  </a:lnTo>
                  <a:lnTo>
                    <a:pt x="12855" y="27"/>
                  </a:lnTo>
                  <a:lnTo>
                    <a:pt x="12774" y="14"/>
                  </a:lnTo>
                  <a:lnTo>
                    <a:pt x="12692"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7"/>
            <p:cNvSpPr/>
            <p:nvPr/>
          </p:nvSpPr>
          <p:spPr>
            <a:xfrm>
              <a:off x="3751797" y="4294005"/>
              <a:ext cx="475039" cy="58669"/>
            </a:xfrm>
            <a:custGeom>
              <a:avLst/>
              <a:gdLst/>
              <a:ahLst/>
              <a:cxnLst/>
              <a:rect l="l" t="t" r="r" b="b"/>
              <a:pathLst>
                <a:path w="13441" h="1660" extrusionOk="0">
                  <a:moveTo>
                    <a:pt x="749" y="0"/>
                  </a:moveTo>
                  <a:lnTo>
                    <a:pt x="667" y="14"/>
                  </a:lnTo>
                  <a:lnTo>
                    <a:pt x="586" y="27"/>
                  </a:lnTo>
                  <a:lnTo>
                    <a:pt x="518" y="68"/>
                  </a:lnTo>
                  <a:lnTo>
                    <a:pt x="368" y="136"/>
                  </a:lnTo>
                  <a:lnTo>
                    <a:pt x="246" y="245"/>
                  </a:lnTo>
                  <a:lnTo>
                    <a:pt x="151" y="367"/>
                  </a:lnTo>
                  <a:lnTo>
                    <a:pt x="69" y="503"/>
                  </a:lnTo>
                  <a:lnTo>
                    <a:pt x="42" y="585"/>
                  </a:lnTo>
                  <a:lnTo>
                    <a:pt x="15" y="667"/>
                  </a:lnTo>
                  <a:lnTo>
                    <a:pt x="1" y="748"/>
                  </a:lnTo>
                  <a:lnTo>
                    <a:pt x="1" y="830"/>
                  </a:lnTo>
                  <a:lnTo>
                    <a:pt x="1" y="911"/>
                  </a:lnTo>
                  <a:lnTo>
                    <a:pt x="15" y="993"/>
                  </a:lnTo>
                  <a:lnTo>
                    <a:pt x="42" y="1075"/>
                  </a:lnTo>
                  <a:lnTo>
                    <a:pt x="69" y="1156"/>
                  </a:lnTo>
                  <a:lnTo>
                    <a:pt x="151" y="1292"/>
                  </a:lnTo>
                  <a:lnTo>
                    <a:pt x="246" y="1415"/>
                  </a:lnTo>
                  <a:lnTo>
                    <a:pt x="368" y="1524"/>
                  </a:lnTo>
                  <a:lnTo>
                    <a:pt x="518" y="1592"/>
                  </a:lnTo>
                  <a:lnTo>
                    <a:pt x="586" y="1619"/>
                  </a:lnTo>
                  <a:lnTo>
                    <a:pt x="667" y="1646"/>
                  </a:lnTo>
                  <a:lnTo>
                    <a:pt x="749" y="1660"/>
                  </a:lnTo>
                  <a:lnTo>
                    <a:pt x="12692" y="1660"/>
                  </a:lnTo>
                  <a:lnTo>
                    <a:pt x="12774" y="1646"/>
                  </a:lnTo>
                  <a:lnTo>
                    <a:pt x="12855" y="1619"/>
                  </a:lnTo>
                  <a:lnTo>
                    <a:pt x="12937" y="1592"/>
                  </a:lnTo>
                  <a:lnTo>
                    <a:pt x="13073" y="1524"/>
                  </a:lnTo>
                  <a:lnTo>
                    <a:pt x="13195" y="1415"/>
                  </a:lnTo>
                  <a:lnTo>
                    <a:pt x="13304" y="1292"/>
                  </a:lnTo>
                  <a:lnTo>
                    <a:pt x="13386" y="1156"/>
                  </a:lnTo>
                  <a:lnTo>
                    <a:pt x="13413" y="1075"/>
                  </a:lnTo>
                  <a:lnTo>
                    <a:pt x="13427" y="993"/>
                  </a:lnTo>
                  <a:lnTo>
                    <a:pt x="13440" y="911"/>
                  </a:lnTo>
                  <a:lnTo>
                    <a:pt x="13440" y="830"/>
                  </a:lnTo>
                  <a:lnTo>
                    <a:pt x="13440" y="748"/>
                  </a:lnTo>
                  <a:lnTo>
                    <a:pt x="13427" y="667"/>
                  </a:lnTo>
                  <a:lnTo>
                    <a:pt x="13413" y="585"/>
                  </a:lnTo>
                  <a:lnTo>
                    <a:pt x="13386" y="503"/>
                  </a:lnTo>
                  <a:lnTo>
                    <a:pt x="13304" y="367"/>
                  </a:lnTo>
                  <a:lnTo>
                    <a:pt x="13195" y="245"/>
                  </a:lnTo>
                  <a:lnTo>
                    <a:pt x="13073" y="136"/>
                  </a:lnTo>
                  <a:lnTo>
                    <a:pt x="12937" y="68"/>
                  </a:lnTo>
                  <a:lnTo>
                    <a:pt x="12855" y="27"/>
                  </a:lnTo>
                  <a:lnTo>
                    <a:pt x="12774" y="14"/>
                  </a:lnTo>
                  <a:lnTo>
                    <a:pt x="12692"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7"/>
            <p:cNvSpPr/>
            <p:nvPr/>
          </p:nvSpPr>
          <p:spPr>
            <a:xfrm>
              <a:off x="3751797" y="4428132"/>
              <a:ext cx="475039" cy="58669"/>
            </a:xfrm>
            <a:custGeom>
              <a:avLst/>
              <a:gdLst/>
              <a:ahLst/>
              <a:cxnLst/>
              <a:rect l="l" t="t" r="r" b="b"/>
              <a:pathLst>
                <a:path w="13441" h="1660" extrusionOk="0">
                  <a:moveTo>
                    <a:pt x="749" y="0"/>
                  </a:moveTo>
                  <a:lnTo>
                    <a:pt x="667" y="14"/>
                  </a:lnTo>
                  <a:lnTo>
                    <a:pt x="586" y="41"/>
                  </a:lnTo>
                  <a:lnTo>
                    <a:pt x="518" y="68"/>
                  </a:lnTo>
                  <a:lnTo>
                    <a:pt x="368" y="136"/>
                  </a:lnTo>
                  <a:lnTo>
                    <a:pt x="246" y="245"/>
                  </a:lnTo>
                  <a:lnTo>
                    <a:pt x="151" y="367"/>
                  </a:lnTo>
                  <a:lnTo>
                    <a:pt x="69" y="504"/>
                  </a:lnTo>
                  <a:lnTo>
                    <a:pt x="42" y="585"/>
                  </a:lnTo>
                  <a:lnTo>
                    <a:pt x="15" y="667"/>
                  </a:lnTo>
                  <a:lnTo>
                    <a:pt x="1" y="748"/>
                  </a:lnTo>
                  <a:lnTo>
                    <a:pt x="1" y="830"/>
                  </a:lnTo>
                  <a:lnTo>
                    <a:pt x="1" y="912"/>
                  </a:lnTo>
                  <a:lnTo>
                    <a:pt x="15" y="993"/>
                  </a:lnTo>
                  <a:lnTo>
                    <a:pt x="42" y="1075"/>
                  </a:lnTo>
                  <a:lnTo>
                    <a:pt x="69" y="1156"/>
                  </a:lnTo>
                  <a:lnTo>
                    <a:pt x="151" y="1292"/>
                  </a:lnTo>
                  <a:lnTo>
                    <a:pt x="246" y="1415"/>
                  </a:lnTo>
                  <a:lnTo>
                    <a:pt x="368" y="1524"/>
                  </a:lnTo>
                  <a:lnTo>
                    <a:pt x="518" y="1605"/>
                  </a:lnTo>
                  <a:lnTo>
                    <a:pt x="586" y="1633"/>
                  </a:lnTo>
                  <a:lnTo>
                    <a:pt x="667" y="1646"/>
                  </a:lnTo>
                  <a:lnTo>
                    <a:pt x="749" y="1660"/>
                  </a:lnTo>
                  <a:lnTo>
                    <a:pt x="12692" y="1660"/>
                  </a:lnTo>
                  <a:lnTo>
                    <a:pt x="12774" y="1646"/>
                  </a:lnTo>
                  <a:lnTo>
                    <a:pt x="12855" y="1633"/>
                  </a:lnTo>
                  <a:lnTo>
                    <a:pt x="12937" y="1605"/>
                  </a:lnTo>
                  <a:lnTo>
                    <a:pt x="13073" y="1524"/>
                  </a:lnTo>
                  <a:lnTo>
                    <a:pt x="13195" y="1415"/>
                  </a:lnTo>
                  <a:lnTo>
                    <a:pt x="13304" y="1292"/>
                  </a:lnTo>
                  <a:lnTo>
                    <a:pt x="13386" y="1156"/>
                  </a:lnTo>
                  <a:lnTo>
                    <a:pt x="13413" y="1075"/>
                  </a:lnTo>
                  <a:lnTo>
                    <a:pt x="13427" y="993"/>
                  </a:lnTo>
                  <a:lnTo>
                    <a:pt x="13440" y="912"/>
                  </a:lnTo>
                  <a:lnTo>
                    <a:pt x="13440" y="830"/>
                  </a:lnTo>
                  <a:lnTo>
                    <a:pt x="13440" y="748"/>
                  </a:lnTo>
                  <a:lnTo>
                    <a:pt x="13427" y="667"/>
                  </a:lnTo>
                  <a:lnTo>
                    <a:pt x="13413" y="585"/>
                  </a:lnTo>
                  <a:lnTo>
                    <a:pt x="13386" y="504"/>
                  </a:lnTo>
                  <a:lnTo>
                    <a:pt x="13304" y="367"/>
                  </a:lnTo>
                  <a:lnTo>
                    <a:pt x="13195" y="245"/>
                  </a:lnTo>
                  <a:lnTo>
                    <a:pt x="13073" y="136"/>
                  </a:lnTo>
                  <a:lnTo>
                    <a:pt x="12937" y="68"/>
                  </a:lnTo>
                  <a:lnTo>
                    <a:pt x="12855" y="41"/>
                  </a:lnTo>
                  <a:lnTo>
                    <a:pt x="12774" y="14"/>
                  </a:lnTo>
                  <a:lnTo>
                    <a:pt x="12692"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7"/>
            <p:cNvSpPr/>
            <p:nvPr/>
          </p:nvSpPr>
          <p:spPr>
            <a:xfrm>
              <a:off x="3667681" y="3622843"/>
              <a:ext cx="25517" cy="25517"/>
            </a:xfrm>
            <a:custGeom>
              <a:avLst/>
              <a:gdLst/>
              <a:ahLst/>
              <a:cxnLst/>
              <a:rect l="l" t="t" r="r" b="b"/>
              <a:pathLst>
                <a:path w="722" h="722" extrusionOk="0">
                  <a:moveTo>
                    <a:pt x="354" y="1"/>
                  </a:moveTo>
                  <a:lnTo>
                    <a:pt x="286" y="15"/>
                  </a:lnTo>
                  <a:lnTo>
                    <a:pt x="218" y="28"/>
                  </a:lnTo>
                  <a:lnTo>
                    <a:pt x="164" y="69"/>
                  </a:lnTo>
                  <a:lnTo>
                    <a:pt x="109" y="110"/>
                  </a:lnTo>
                  <a:lnTo>
                    <a:pt x="69" y="164"/>
                  </a:lnTo>
                  <a:lnTo>
                    <a:pt x="28" y="219"/>
                  </a:lnTo>
                  <a:lnTo>
                    <a:pt x="14" y="287"/>
                  </a:lnTo>
                  <a:lnTo>
                    <a:pt x="1" y="355"/>
                  </a:lnTo>
                  <a:lnTo>
                    <a:pt x="14" y="436"/>
                  </a:lnTo>
                  <a:lnTo>
                    <a:pt x="28" y="491"/>
                  </a:lnTo>
                  <a:lnTo>
                    <a:pt x="69" y="559"/>
                  </a:lnTo>
                  <a:lnTo>
                    <a:pt x="109" y="613"/>
                  </a:lnTo>
                  <a:lnTo>
                    <a:pt x="164" y="654"/>
                  </a:lnTo>
                  <a:lnTo>
                    <a:pt x="218" y="681"/>
                  </a:lnTo>
                  <a:lnTo>
                    <a:pt x="286" y="708"/>
                  </a:lnTo>
                  <a:lnTo>
                    <a:pt x="354" y="722"/>
                  </a:lnTo>
                  <a:lnTo>
                    <a:pt x="436" y="708"/>
                  </a:lnTo>
                  <a:lnTo>
                    <a:pt x="504" y="681"/>
                  </a:lnTo>
                  <a:lnTo>
                    <a:pt x="558" y="654"/>
                  </a:lnTo>
                  <a:lnTo>
                    <a:pt x="613" y="613"/>
                  </a:lnTo>
                  <a:lnTo>
                    <a:pt x="653" y="559"/>
                  </a:lnTo>
                  <a:lnTo>
                    <a:pt x="681" y="491"/>
                  </a:lnTo>
                  <a:lnTo>
                    <a:pt x="708" y="436"/>
                  </a:lnTo>
                  <a:lnTo>
                    <a:pt x="721" y="355"/>
                  </a:lnTo>
                  <a:lnTo>
                    <a:pt x="708" y="287"/>
                  </a:lnTo>
                  <a:lnTo>
                    <a:pt x="681" y="219"/>
                  </a:lnTo>
                  <a:lnTo>
                    <a:pt x="653" y="164"/>
                  </a:lnTo>
                  <a:lnTo>
                    <a:pt x="613" y="110"/>
                  </a:lnTo>
                  <a:lnTo>
                    <a:pt x="558" y="69"/>
                  </a:lnTo>
                  <a:lnTo>
                    <a:pt x="504" y="28"/>
                  </a:lnTo>
                  <a:lnTo>
                    <a:pt x="436" y="15"/>
                  </a:lnTo>
                  <a:lnTo>
                    <a:pt x="354" y="1"/>
                  </a:lnTo>
                  <a:close/>
                </a:path>
              </a:pathLst>
            </a:custGeom>
            <a:solidFill>
              <a:srgbClr val="1739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7"/>
            <p:cNvSpPr/>
            <p:nvPr/>
          </p:nvSpPr>
          <p:spPr>
            <a:xfrm>
              <a:off x="3667681" y="3656525"/>
              <a:ext cx="25517" cy="25517"/>
            </a:xfrm>
            <a:custGeom>
              <a:avLst/>
              <a:gdLst/>
              <a:ahLst/>
              <a:cxnLst/>
              <a:rect l="l" t="t" r="r" b="b"/>
              <a:pathLst>
                <a:path w="722" h="722" extrusionOk="0">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7"/>
            <p:cNvSpPr/>
            <p:nvPr/>
          </p:nvSpPr>
          <p:spPr>
            <a:xfrm>
              <a:off x="3667681" y="3757005"/>
              <a:ext cx="25517" cy="25517"/>
            </a:xfrm>
            <a:custGeom>
              <a:avLst/>
              <a:gdLst/>
              <a:ahLst/>
              <a:cxnLst/>
              <a:rect l="l" t="t" r="r" b="b"/>
              <a:pathLst>
                <a:path w="722" h="722" extrusionOk="0">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7"/>
            <p:cNvSpPr/>
            <p:nvPr/>
          </p:nvSpPr>
          <p:spPr>
            <a:xfrm>
              <a:off x="3667681" y="3790652"/>
              <a:ext cx="25517" cy="25517"/>
            </a:xfrm>
            <a:custGeom>
              <a:avLst/>
              <a:gdLst/>
              <a:ahLst/>
              <a:cxnLst/>
              <a:rect l="l" t="t" r="r" b="b"/>
              <a:pathLst>
                <a:path w="722" h="722" extrusionOk="0">
                  <a:moveTo>
                    <a:pt x="354" y="0"/>
                  </a:moveTo>
                  <a:lnTo>
                    <a:pt x="286" y="14"/>
                  </a:lnTo>
                  <a:lnTo>
                    <a:pt x="218" y="27"/>
                  </a:lnTo>
                  <a:lnTo>
                    <a:pt x="164" y="68"/>
                  </a:lnTo>
                  <a:lnTo>
                    <a:pt x="109" y="109"/>
                  </a:lnTo>
                  <a:lnTo>
                    <a:pt x="69" y="163"/>
                  </a:lnTo>
                  <a:lnTo>
                    <a:pt x="28" y="218"/>
                  </a:lnTo>
                  <a:lnTo>
                    <a:pt x="14" y="286"/>
                  </a:lnTo>
                  <a:lnTo>
                    <a:pt x="1" y="354"/>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7"/>
            <p:cNvSpPr/>
            <p:nvPr/>
          </p:nvSpPr>
          <p:spPr>
            <a:xfrm>
              <a:off x="3667681" y="4025258"/>
              <a:ext cx="25517" cy="25517"/>
            </a:xfrm>
            <a:custGeom>
              <a:avLst/>
              <a:gdLst/>
              <a:ahLst/>
              <a:cxnLst/>
              <a:rect l="l" t="t" r="r" b="b"/>
              <a:pathLst>
                <a:path w="722" h="722" extrusionOk="0">
                  <a:moveTo>
                    <a:pt x="354" y="0"/>
                  </a:moveTo>
                  <a:lnTo>
                    <a:pt x="286" y="14"/>
                  </a:lnTo>
                  <a:lnTo>
                    <a:pt x="218" y="41"/>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41"/>
                  </a:lnTo>
                  <a:lnTo>
                    <a:pt x="436" y="14"/>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7"/>
            <p:cNvSpPr/>
            <p:nvPr/>
          </p:nvSpPr>
          <p:spPr>
            <a:xfrm>
              <a:off x="3667681" y="4059399"/>
              <a:ext cx="25517" cy="25022"/>
            </a:xfrm>
            <a:custGeom>
              <a:avLst/>
              <a:gdLst/>
              <a:ahLst/>
              <a:cxnLst/>
              <a:rect l="l" t="t" r="r" b="b"/>
              <a:pathLst>
                <a:path w="722" h="708" extrusionOk="0">
                  <a:moveTo>
                    <a:pt x="286" y="0"/>
                  </a:moveTo>
                  <a:lnTo>
                    <a:pt x="218" y="27"/>
                  </a:lnTo>
                  <a:lnTo>
                    <a:pt x="164" y="54"/>
                  </a:lnTo>
                  <a:lnTo>
                    <a:pt x="109" y="95"/>
                  </a:lnTo>
                  <a:lnTo>
                    <a:pt x="69" y="150"/>
                  </a:lnTo>
                  <a:lnTo>
                    <a:pt x="28" y="218"/>
                  </a:lnTo>
                  <a:lnTo>
                    <a:pt x="14" y="272"/>
                  </a:lnTo>
                  <a:lnTo>
                    <a:pt x="1" y="354"/>
                  </a:lnTo>
                  <a:lnTo>
                    <a:pt x="14" y="422"/>
                  </a:lnTo>
                  <a:lnTo>
                    <a:pt x="28" y="490"/>
                  </a:lnTo>
                  <a:lnTo>
                    <a:pt x="69" y="544"/>
                  </a:lnTo>
                  <a:lnTo>
                    <a:pt x="109" y="599"/>
                  </a:lnTo>
                  <a:lnTo>
                    <a:pt x="164" y="653"/>
                  </a:lnTo>
                  <a:lnTo>
                    <a:pt x="218" y="680"/>
                  </a:lnTo>
                  <a:lnTo>
                    <a:pt x="286" y="694"/>
                  </a:lnTo>
                  <a:lnTo>
                    <a:pt x="354" y="707"/>
                  </a:lnTo>
                  <a:lnTo>
                    <a:pt x="436" y="694"/>
                  </a:lnTo>
                  <a:lnTo>
                    <a:pt x="504" y="680"/>
                  </a:lnTo>
                  <a:lnTo>
                    <a:pt x="558" y="653"/>
                  </a:lnTo>
                  <a:lnTo>
                    <a:pt x="613" y="599"/>
                  </a:lnTo>
                  <a:lnTo>
                    <a:pt x="653" y="544"/>
                  </a:lnTo>
                  <a:lnTo>
                    <a:pt x="681" y="490"/>
                  </a:lnTo>
                  <a:lnTo>
                    <a:pt x="708" y="422"/>
                  </a:lnTo>
                  <a:lnTo>
                    <a:pt x="721" y="354"/>
                  </a:lnTo>
                  <a:lnTo>
                    <a:pt x="708" y="272"/>
                  </a:lnTo>
                  <a:lnTo>
                    <a:pt x="681" y="218"/>
                  </a:lnTo>
                  <a:lnTo>
                    <a:pt x="653" y="150"/>
                  </a:lnTo>
                  <a:lnTo>
                    <a:pt x="613" y="95"/>
                  </a:lnTo>
                  <a:lnTo>
                    <a:pt x="558" y="54"/>
                  </a:lnTo>
                  <a:lnTo>
                    <a:pt x="504" y="27"/>
                  </a:lnTo>
                  <a:lnTo>
                    <a:pt x="436"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7"/>
            <p:cNvSpPr/>
            <p:nvPr/>
          </p:nvSpPr>
          <p:spPr>
            <a:xfrm>
              <a:off x="3667681" y="3891131"/>
              <a:ext cx="25517" cy="25517"/>
            </a:xfrm>
            <a:custGeom>
              <a:avLst/>
              <a:gdLst/>
              <a:ahLst/>
              <a:cxnLst/>
              <a:rect l="l" t="t" r="r" b="b"/>
              <a:pathLst>
                <a:path w="722" h="722" extrusionOk="0">
                  <a:moveTo>
                    <a:pt x="354" y="0"/>
                  </a:moveTo>
                  <a:lnTo>
                    <a:pt x="286" y="14"/>
                  </a:lnTo>
                  <a:lnTo>
                    <a:pt x="218" y="27"/>
                  </a:lnTo>
                  <a:lnTo>
                    <a:pt x="164" y="68"/>
                  </a:lnTo>
                  <a:lnTo>
                    <a:pt x="109" y="109"/>
                  </a:lnTo>
                  <a:lnTo>
                    <a:pt x="69" y="163"/>
                  </a:lnTo>
                  <a:lnTo>
                    <a:pt x="28" y="218"/>
                  </a:lnTo>
                  <a:lnTo>
                    <a:pt x="14" y="286"/>
                  </a:lnTo>
                  <a:lnTo>
                    <a:pt x="1" y="367"/>
                  </a:lnTo>
                  <a:lnTo>
                    <a:pt x="14" y="435"/>
                  </a:lnTo>
                  <a:lnTo>
                    <a:pt x="28" y="503"/>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3"/>
                  </a:lnTo>
                  <a:lnTo>
                    <a:pt x="708" y="435"/>
                  </a:lnTo>
                  <a:lnTo>
                    <a:pt x="721" y="367"/>
                  </a:lnTo>
                  <a:lnTo>
                    <a:pt x="708" y="286"/>
                  </a:lnTo>
                  <a:lnTo>
                    <a:pt x="681" y="218"/>
                  </a:lnTo>
                  <a:lnTo>
                    <a:pt x="653" y="163"/>
                  </a:lnTo>
                  <a:lnTo>
                    <a:pt x="613" y="109"/>
                  </a:lnTo>
                  <a:lnTo>
                    <a:pt x="558" y="68"/>
                  </a:lnTo>
                  <a:lnTo>
                    <a:pt x="504" y="27"/>
                  </a:lnTo>
                  <a:lnTo>
                    <a:pt x="436" y="14"/>
                  </a:lnTo>
                  <a:lnTo>
                    <a:pt x="354" y="0"/>
                  </a:lnTo>
                  <a:close/>
                </a:path>
              </a:pathLst>
            </a:custGeom>
            <a:solidFill>
              <a:srgbClr val="1739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7"/>
            <p:cNvSpPr/>
            <p:nvPr/>
          </p:nvSpPr>
          <p:spPr>
            <a:xfrm>
              <a:off x="3667681" y="3924778"/>
              <a:ext cx="25517" cy="25517"/>
            </a:xfrm>
            <a:custGeom>
              <a:avLst/>
              <a:gdLst/>
              <a:ahLst/>
              <a:cxnLst/>
              <a:rect l="l" t="t" r="r" b="b"/>
              <a:pathLst>
                <a:path w="722" h="722" extrusionOk="0">
                  <a:moveTo>
                    <a:pt x="354" y="0"/>
                  </a:moveTo>
                  <a:lnTo>
                    <a:pt x="286" y="14"/>
                  </a:lnTo>
                  <a:lnTo>
                    <a:pt x="218" y="28"/>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28"/>
                  </a:lnTo>
                  <a:lnTo>
                    <a:pt x="436" y="14"/>
                  </a:lnTo>
                  <a:lnTo>
                    <a:pt x="354"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7"/>
            <p:cNvSpPr/>
            <p:nvPr/>
          </p:nvSpPr>
          <p:spPr>
            <a:xfrm>
              <a:off x="3667681" y="4159879"/>
              <a:ext cx="25517" cy="25022"/>
            </a:xfrm>
            <a:custGeom>
              <a:avLst/>
              <a:gdLst/>
              <a:ahLst/>
              <a:cxnLst/>
              <a:rect l="l" t="t" r="r" b="b"/>
              <a:pathLst>
                <a:path w="722" h="708" extrusionOk="0">
                  <a:moveTo>
                    <a:pt x="286" y="0"/>
                  </a:moveTo>
                  <a:lnTo>
                    <a:pt x="218" y="27"/>
                  </a:lnTo>
                  <a:lnTo>
                    <a:pt x="164" y="54"/>
                  </a:lnTo>
                  <a:lnTo>
                    <a:pt x="109" y="95"/>
                  </a:lnTo>
                  <a:lnTo>
                    <a:pt x="69" y="150"/>
                  </a:lnTo>
                  <a:lnTo>
                    <a:pt x="28" y="218"/>
                  </a:lnTo>
                  <a:lnTo>
                    <a:pt x="14" y="286"/>
                  </a:lnTo>
                  <a:lnTo>
                    <a:pt x="1" y="354"/>
                  </a:lnTo>
                  <a:lnTo>
                    <a:pt x="14" y="422"/>
                  </a:lnTo>
                  <a:lnTo>
                    <a:pt x="28" y="490"/>
                  </a:lnTo>
                  <a:lnTo>
                    <a:pt x="69" y="544"/>
                  </a:lnTo>
                  <a:lnTo>
                    <a:pt x="109" y="599"/>
                  </a:lnTo>
                  <a:lnTo>
                    <a:pt x="164" y="653"/>
                  </a:lnTo>
                  <a:lnTo>
                    <a:pt x="218" y="680"/>
                  </a:lnTo>
                  <a:lnTo>
                    <a:pt x="286" y="707"/>
                  </a:lnTo>
                  <a:lnTo>
                    <a:pt x="436" y="707"/>
                  </a:lnTo>
                  <a:lnTo>
                    <a:pt x="504" y="680"/>
                  </a:lnTo>
                  <a:lnTo>
                    <a:pt x="558" y="653"/>
                  </a:lnTo>
                  <a:lnTo>
                    <a:pt x="613" y="599"/>
                  </a:lnTo>
                  <a:lnTo>
                    <a:pt x="653" y="544"/>
                  </a:lnTo>
                  <a:lnTo>
                    <a:pt x="681" y="490"/>
                  </a:lnTo>
                  <a:lnTo>
                    <a:pt x="708" y="422"/>
                  </a:lnTo>
                  <a:lnTo>
                    <a:pt x="721" y="354"/>
                  </a:lnTo>
                  <a:lnTo>
                    <a:pt x="708" y="286"/>
                  </a:lnTo>
                  <a:lnTo>
                    <a:pt x="681" y="218"/>
                  </a:lnTo>
                  <a:lnTo>
                    <a:pt x="653" y="150"/>
                  </a:lnTo>
                  <a:lnTo>
                    <a:pt x="613" y="95"/>
                  </a:lnTo>
                  <a:lnTo>
                    <a:pt x="558" y="54"/>
                  </a:lnTo>
                  <a:lnTo>
                    <a:pt x="504" y="27"/>
                  </a:lnTo>
                  <a:lnTo>
                    <a:pt x="436" y="0"/>
                  </a:lnTo>
                  <a:close/>
                </a:path>
              </a:pathLst>
            </a:custGeom>
            <a:solidFill>
              <a:srgbClr val="1739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7"/>
            <p:cNvSpPr/>
            <p:nvPr/>
          </p:nvSpPr>
          <p:spPr>
            <a:xfrm>
              <a:off x="3667681" y="4193526"/>
              <a:ext cx="25517" cy="25022"/>
            </a:xfrm>
            <a:custGeom>
              <a:avLst/>
              <a:gdLst/>
              <a:ahLst/>
              <a:cxnLst/>
              <a:rect l="l" t="t" r="r" b="b"/>
              <a:pathLst>
                <a:path w="722" h="708" extrusionOk="0">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8"/>
                  </a:lnTo>
                  <a:lnTo>
                    <a:pt x="436" y="708"/>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7"/>
            <p:cNvSpPr/>
            <p:nvPr/>
          </p:nvSpPr>
          <p:spPr>
            <a:xfrm>
              <a:off x="3667681" y="4294005"/>
              <a:ext cx="25517" cy="25022"/>
            </a:xfrm>
            <a:custGeom>
              <a:avLst/>
              <a:gdLst/>
              <a:ahLst/>
              <a:cxnLst/>
              <a:rect l="l" t="t" r="r" b="b"/>
              <a:pathLst>
                <a:path w="722" h="708" extrusionOk="0">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7"/>
                  </a:lnTo>
                  <a:lnTo>
                    <a:pt x="436" y="707"/>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7"/>
            <p:cNvSpPr/>
            <p:nvPr/>
          </p:nvSpPr>
          <p:spPr>
            <a:xfrm>
              <a:off x="3667681" y="4327652"/>
              <a:ext cx="25517" cy="25022"/>
            </a:xfrm>
            <a:custGeom>
              <a:avLst/>
              <a:gdLst/>
              <a:ahLst/>
              <a:cxnLst/>
              <a:rect l="l" t="t" r="r" b="b"/>
              <a:pathLst>
                <a:path w="722" h="708" extrusionOk="0">
                  <a:moveTo>
                    <a:pt x="286" y="0"/>
                  </a:moveTo>
                  <a:lnTo>
                    <a:pt x="218" y="27"/>
                  </a:lnTo>
                  <a:lnTo>
                    <a:pt x="164" y="55"/>
                  </a:lnTo>
                  <a:lnTo>
                    <a:pt x="109" y="96"/>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96"/>
                  </a:lnTo>
                  <a:lnTo>
                    <a:pt x="558" y="55"/>
                  </a:lnTo>
                  <a:lnTo>
                    <a:pt x="504" y="27"/>
                  </a:lnTo>
                  <a:lnTo>
                    <a:pt x="436"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p:cNvSpPr/>
            <p:nvPr/>
          </p:nvSpPr>
          <p:spPr>
            <a:xfrm>
              <a:off x="3667681" y="4428132"/>
              <a:ext cx="25517" cy="25022"/>
            </a:xfrm>
            <a:custGeom>
              <a:avLst/>
              <a:gdLst/>
              <a:ahLst/>
              <a:cxnLst/>
              <a:rect l="l" t="t" r="r" b="b"/>
              <a:pathLst>
                <a:path w="722" h="708" extrusionOk="0">
                  <a:moveTo>
                    <a:pt x="286" y="0"/>
                  </a:moveTo>
                  <a:lnTo>
                    <a:pt x="218" y="27"/>
                  </a:lnTo>
                  <a:lnTo>
                    <a:pt x="164" y="55"/>
                  </a:lnTo>
                  <a:lnTo>
                    <a:pt x="109" y="109"/>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109"/>
                  </a:lnTo>
                  <a:lnTo>
                    <a:pt x="558" y="55"/>
                  </a:lnTo>
                  <a:lnTo>
                    <a:pt x="504" y="27"/>
                  </a:lnTo>
                  <a:lnTo>
                    <a:pt x="436" y="0"/>
                  </a:lnTo>
                  <a:close/>
                </a:path>
              </a:pathLst>
            </a:custGeom>
            <a:solidFill>
              <a:srgbClr val="1739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p:cNvSpPr/>
            <p:nvPr/>
          </p:nvSpPr>
          <p:spPr>
            <a:xfrm>
              <a:off x="3667681" y="4461778"/>
              <a:ext cx="25517" cy="25022"/>
            </a:xfrm>
            <a:custGeom>
              <a:avLst/>
              <a:gdLst/>
              <a:ahLst/>
              <a:cxnLst/>
              <a:rect l="l" t="t" r="r" b="b"/>
              <a:pathLst>
                <a:path w="722" h="708" extrusionOk="0">
                  <a:moveTo>
                    <a:pt x="286" y="0"/>
                  </a:moveTo>
                  <a:lnTo>
                    <a:pt x="218" y="28"/>
                  </a:lnTo>
                  <a:lnTo>
                    <a:pt x="164" y="55"/>
                  </a:lnTo>
                  <a:lnTo>
                    <a:pt x="109" y="109"/>
                  </a:lnTo>
                  <a:lnTo>
                    <a:pt x="69" y="150"/>
                  </a:lnTo>
                  <a:lnTo>
                    <a:pt x="28" y="218"/>
                  </a:lnTo>
                  <a:lnTo>
                    <a:pt x="14" y="286"/>
                  </a:lnTo>
                  <a:lnTo>
                    <a:pt x="1" y="354"/>
                  </a:lnTo>
                  <a:lnTo>
                    <a:pt x="14" y="422"/>
                  </a:lnTo>
                  <a:lnTo>
                    <a:pt x="28" y="490"/>
                  </a:lnTo>
                  <a:lnTo>
                    <a:pt x="69" y="558"/>
                  </a:lnTo>
                  <a:lnTo>
                    <a:pt x="109" y="613"/>
                  </a:lnTo>
                  <a:lnTo>
                    <a:pt x="164" y="653"/>
                  </a:lnTo>
                  <a:lnTo>
                    <a:pt x="218" y="681"/>
                  </a:lnTo>
                  <a:lnTo>
                    <a:pt x="286" y="708"/>
                  </a:lnTo>
                  <a:lnTo>
                    <a:pt x="436" y="708"/>
                  </a:lnTo>
                  <a:lnTo>
                    <a:pt x="504" y="681"/>
                  </a:lnTo>
                  <a:lnTo>
                    <a:pt x="558" y="653"/>
                  </a:lnTo>
                  <a:lnTo>
                    <a:pt x="613" y="613"/>
                  </a:lnTo>
                  <a:lnTo>
                    <a:pt x="653" y="558"/>
                  </a:lnTo>
                  <a:lnTo>
                    <a:pt x="681" y="490"/>
                  </a:lnTo>
                  <a:lnTo>
                    <a:pt x="708" y="422"/>
                  </a:lnTo>
                  <a:lnTo>
                    <a:pt x="721" y="354"/>
                  </a:lnTo>
                  <a:lnTo>
                    <a:pt x="708" y="286"/>
                  </a:lnTo>
                  <a:lnTo>
                    <a:pt x="681" y="218"/>
                  </a:lnTo>
                  <a:lnTo>
                    <a:pt x="653" y="150"/>
                  </a:lnTo>
                  <a:lnTo>
                    <a:pt x="613" y="109"/>
                  </a:lnTo>
                  <a:lnTo>
                    <a:pt x="558" y="55"/>
                  </a:lnTo>
                  <a:lnTo>
                    <a:pt x="504" y="28"/>
                  </a:lnTo>
                  <a:lnTo>
                    <a:pt x="436"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7"/>
            <p:cNvSpPr/>
            <p:nvPr/>
          </p:nvSpPr>
          <p:spPr>
            <a:xfrm>
              <a:off x="3722497" y="3425736"/>
              <a:ext cx="438459" cy="48596"/>
            </a:xfrm>
            <a:custGeom>
              <a:avLst/>
              <a:gdLst/>
              <a:ahLst/>
              <a:cxnLst/>
              <a:rect l="l" t="t" r="r" b="b"/>
              <a:pathLst>
                <a:path w="12406" h="1375" extrusionOk="0">
                  <a:moveTo>
                    <a:pt x="1374" y="1"/>
                  </a:moveTo>
                  <a:lnTo>
                    <a:pt x="1224" y="15"/>
                  </a:lnTo>
                  <a:lnTo>
                    <a:pt x="1088" y="28"/>
                  </a:lnTo>
                  <a:lnTo>
                    <a:pt x="966" y="69"/>
                  </a:lnTo>
                  <a:lnTo>
                    <a:pt x="830" y="110"/>
                  </a:lnTo>
                  <a:lnTo>
                    <a:pt x="708" y="164"/>
                  </a:lnTo>
                  <a:lnTo>
                    <a:pt x="599" y="246"/>
                  </a:lnTo>
                  <a:lnTo>
                    <a:pt x="490" y="314"/>
                  </a:lnTo>
                  <a:lnTo>
                    <a:pt x="395" y="409"/>
                  </a:lnTo>
                  <a:lnTo>
                    <a:pt x="313" y="504"/>
                  </a:lnTo>
                  <a:lnTo>
                    <a:pt x="231" y="613"/>
                  </a:lnTo>
                  <a:lnTo>
                    <a:pt x="163" y="722"/>
                  </a:lnTo>
                  <a:lnTo>
                    <a:pt x="109" y="844"/>
                  </a:lnTo>
                  <a:lnTo>
                    <a:pt x="55" y="967"/>
                  </a:lnTo>
                  <a:lnTo>
                    <a:pt x="27" y="1103"/>
                  </a:lnTo>
                  <a:lnTo>
                    <a:pt x="0" y="1239"/>
                  </a:lnTo>
                  <a:lnTo>
                    <a:pt x="0" y="1375"/>
                  </a:lnTo>
                  <a:lnTo>
                    <a:pt x="12406" y="1375"/>
                  </a:lnTo>
                  <a:lnTo>
                    <a:pt x="12392" y="1239"/>
                  </a:lnTo>
                  <a:lnTo>
                    <a:pt x="12379" y="1103"/>
                  </a:lnTo>
                  <a:lnTo>
                    <a:pt x="12338" y="967"/>
                  </a:lnTo>
                  <a:lnTo>
                    <a:pt x="12297" y="844"/>
                  </a:lnTo>
                  <a:lnTo>
                    <a:pt x="12229" y="722"/>
                  </a:lnTo>
                  <a:lnTo>
                    <a:pt x="12161" y="613"/>
                  </a:lnTo>
                  <a:lnTo>
                    <a:pt x="12093" y="504"/>
                  </a:lnTo>
                  <a:lnTo>
                    <a:pt x="11998" y="409"/>
                  </a:lnTo>
                  <a:lnTo>
                    <a:pt x="11902" y="314"/>
                  </a:lnTo>
                  <a:lnTo>
                    <a:pt x="11794" y="246"/>
                  </a:lnTo>
                  <a:lnTo>
                    <a:pt x="11685" y="164"/>
                  </a:lnTo>
                  <a:lnTo>
                    <a:pt x="11562" y="110"/>
                  </a:lnTo>
                  <a:lnTo>
                    <a:pt x="11440" y="69"/>
                  </a:lnTo>
                  <a:lnTo>
                    <a:pt x="11304" y="28"/>
                  </a:lnTo>
                  <a:lnTo>
                    <a:pt x="11168" y="15"/>
                  </a:lnTo>
                  <a:lnTo>
                    <a:pt x="1103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8"/>
          <p:cNvSpPr txBox="1">
            <a:spLocks noGrp="1"/>
          </p:cNvSpPr>
          <p:nvPr>
            <p:ph type="title"/>
          </p:nvPr>
        </p:nvSpPr>
        <p:spPr>
          <a:xfrm>
            <a:off x="457200" y="3352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Model Architecture</a:t>
            </a:r>
            <a:endParaRPr/>
          </a:p>
        </p:txBody>
      </p:sp>
      <p:grpSp>
        <p:nvGrpSpPr>
          <p:cNvPr id="343" name="Google Shape;343;p18"/>
          <p:cNvGrpSpPr/>
          <p:nvPr/>
        </p:nvGrpSpPr>
        <p:grpSpPr>
          <a:xfrm>
            <a:off x="136925" y="766492"/>
            <a:ext cx="2962527" cy="1200782"/>
            <a:chOff x="457200" y="860889"/>
            <a:chExt cx="2761491" cy="775398"/>
          </a:xfrm>
        </p:grpSpPr>
        <p:grpSp>
          <p:nvGrpSpPr>
            <p:cNvPr id="344" name="Google Shape;344;p18"/>
            <p:cNvGrpSpPr/>
            <p:nvPr/>
          </p:nvGrpSpPr>
          <p:grpSpPr>
            <a:xfrm>
              <a:off x="914391" y="860889"/>
              <a:ext cx="2304300" cy="775398"/>
              <a:chOff x="457191" y="860889"/>
              <a:chExt cx="2304300" cy="775398"/>
            </a:xfrm>
          </p:grpSpPr>
          <p:sp>
            <p:nvSpPr>
              <p:cNvPr id="345" name="Google Shape;345;p18"/>
              <p:cNvSpPr txBox="1"/>
              <p:nvPr/>
            </p:nvSpPr>
            <p:spPr>
              <a:xfrm>
                <a:off x="457200" y="860889"/>
                <a:ext cx="20610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Fira Sans Extra Condensed"/>
                    <a:ea typeface="Fira Sans Extra Condensed"/>
                    <a:cs typeface="Fira Sans Extra Condensed"/>
                    <a:sym typeface="Fira Sans Extra Condensed"/>
                  </a:rPr>
                  <a:t>Convolutional Neural Network (CNN)</a:t>
                </a:r>
                <a:endParaRPr sz="1800" b="1">
                  <a:solidFill>
                    <a:srgbClr val="000000"/>
                  </a:solidFill>
                  <a:latin typeface="Fira Sans Extra Condensed"/>
                  <a:ea typeface="Fira Sans Extra Condensed"/>
                  <a:cs typeface="Fira Sans Extra Condensed"/>
                  <a:sym typeface="Fira Sans Extra Condensed"/>
                </a:endParaRPr>
              </a:p>
            </p:txBody>
          </p:sp>
          <p:sp>
            <p:nvSpPr>
              <p:cNvPr id="346" name="Google Shape;346;p18"/>
              <p:cNvSpPr txBox="1"/>
              <p:nvPr/>
            </p:nvSpPr>
            <p:spPr>
              <a:xfrm>
                <a:off x="457191" y="1153287"/>
                <a:ext cx="2304300" cy="4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Roboto"/>
                    <a:ea typeface="Roboto"/>
                    <a:cs typeface="Roboto"/>
                    <a:sym typeface="Roboto"/>
                  </a:rPr>
                  <a:t>Process and interpret </a:t>
                </a: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sign gestures</a:t>
                </a:r>
                <a:endParaRPr>
                  <a:solidFill>
                    <a:srgbClr val="000000"/>
                  </a:solidFill>
                  <a:latin typeface="Roboto"/>
                  <a:ea typeface="Roboto"/>
                  <a:cs typeface="Roboto"/>
                  <a:sym typeface="Roboto"/>
                </a:endParaRPr>
              </a:p>
            </p:txBody>
          </p:sp>
        </p:grpSp>
        <p:sp>
          <p:nvSpPr>
            <p:cNvPr id="347" name="Google Shape;347;p18"/>
            <p:cNvSpPr txBox="1"/>
            <p:nvPr/>
          </p:nvSpPr>
          <p:spPr>
            <a:xfrm>
              <a:off x="457200" y="959300"/>
              <a:ext cx="4572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accent1"/>
                  </a:solidFill>
                  <a:latin typeface="Fira Sans Extra Condensed"/>
                  <a:ea typeface="Fira Sans Extra Condensed"/>
                  <a:cs typeface="Fira Sans Extra Condensed"/>
                  <a:sym typeface="Fira Sans Extra Condensed"/>
                </a:rPr>
                <a:t>01</a:t>
              </a:r>
              <a:endParaRPr sz="1800" b="1">
                <a:solidFill>
                  <a:schemeClr val="accent1"/>
                </a:solidFill>
                <a:latin typeface="Fira Sans Extra Condensed"/>
                <a:ea typeface="Fira Sans Extra Condensed"/>
                <a:cs typeface="Fira Sans Extra Condensed"/>
                <a:sym typeface="Fira Sans Extra Condensed"/>
              </a:endParaRPr>
            </a:p>
          </p:txBody>
        </p:sp>
      </p:grpSp>
      <p:grpSp>
        <p:nvGrpSpPr>
          <p:cNvPr id="348" name="Google Shape;348;p18"/>
          <p:cNvGrpSpPr/>
          <p:nvPr/>
        </p:nvGrpSpPr>
        <p:grpSpPr>
          <a:xfrm>
            <a:off x="6096075" y="1205057"/>
            <a:ext cx="2743113" cy="1276966"/>
            <a:chOff x="5943690" y="1313016"/>
            <a:chExt cx="2743113" cy="824594"/>
          </a:xfrm>
        </p:grpSpPr>
        <p:grpSp>
          <p:nvGrpSpPr>
            <p:cNvPr id="349" name="Google Shape;349;p18"/>
            <p:cNvGrpSpPr/>
            <p:nvPr/>
          </p:nvGrpSpPr>
          <p:grpSpPr>
            <a:xfrm>
              <a:off x="5943690" y="1313016"/>
              <a:ext cx="2310857" cy="824594"/>
              <a:chOff x="74463" y="1890602"/>
              <a:chExt cx="2443800" cy="824594"/>
            </a:xfrm>
          </p:grpSpPr>
          <p:sp>
            <p:nvSpPr>
              <p:cNvPr id="350" name="Google Shape;350;p18"/>
              <p:cNvSpPr txBox="1"/>
              <p:nvPr/>
            </p:nvSpPr>
            <p:spPr>
              <a:xfrm>
                <a:off x="457200" y="1890602"/>
                <a:ext cx="20610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latin typeface="Fira Sans Extra Condensed"/>
                    <a:ea typeface="Fira Sans Extra Condensed"/>
                    <a:cs typeface="Fira Sans Extra Condensed"/>
                    <a:sym typeface="Fira Sans Extra Condensed"/>
                  </a:rPr>
                  <a:t>Fast Autocomplete</a:t>
                </a:r>
                <a:endParaRPr sz="1800" b="1">
                  <a:solidFill>
                    <a:srgbClr val="000000"/>
                  </a:solidFill>
                  <a:latin typeface="Fira Sans Extra Condensed"/>
                  <a:ea typeface="Fira Sans Extra Condensed"/>
                  <a:cs typeface="Fira Sans Extra Condensed"/>
                  <a:sym typeface="Fira Sans Extra Condensed"/>
                </a:endParaRPr>
              </a:p>
            </p:txBody>
          </p:sp>
          <p:sp>
            <p:nvSpPr>
              <p:cNvPr id="351" name="Google Shape;351;p18"/>
              <p:cNvSpPr txBox="1"/>
              <p:nvPr/>
            </p:nvSpPr>
            <p:spPr>
              <a:xfrm>
                <a:off x="74463" y="2232196"/>
                <a:ext cx="2443800" cy="48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latin typeface="Roboto"/>
                    <a:ea typeface="Roboto"/>
                    <a:cs typeface="Roboto"/>
                    <a:sym typeface="Roboto"/>
                  </a:rPr>
                  <a:t>Significantly enhances smoother and user experience</a:t>
                </a:r>
                <a:endParaRPr>
                  <a:solidFill>
                    <a:srgbClr val="000000"/>
                  </a:solidFill>
                  <a:latin typeface="Roboto"/>
                  <a:ea typeface="Roboto"/>
                  <a:cs typeface="Roboto"/>
                  <a:sym typeface="Roboto"/>
                </a:endParaRPr>
              </a:p>
            </p:txBody>
          </p:sp>
        </p:grpSp>
        <p:sp>
          <p:nvSpPr>
            <p:cNvPr id="352" name="Google Shape;352;p18"/>
            <p:cNvSpPr txBox="1"/>
            <p:nvPr/>
          </p:nvSpPr>
          <p:spPr>
            <a:xfrm>
              <a:off x="8254503" y="1411428"/>
              <a:ext cx="4323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accent4"/>
                  </a:solidFill>
                  <a:latin typeface="Fira Sans Extra Condensed"/>
                  <a:ea typeface="Fira Sans Extra Condensed"/>
                  <a:cs typeface="Fira Sans Extra Condensed"/>
                  <a:sym typeface="Fira Sans Extra Condensed"/>
                </a:rPr>
                <a:t>02</a:t>
              </a:r>
              <a:endParaRPr sz="1800" b="1">
                <a:solidFill>
                  <a:schemeClr val="accent4"/>
                </a:solidFill>
                <a:latin typeface="Fira Sans Extra Condensed"/>
                <a:ea typeface="Fira Sans Extra Condensed"/>
                <a:cs typeface="Fira Sans Extra Condensed"/>
                <a:sym typeface="Fira Sans Extra Condensed"/>
              </a:endParaRPr>
            </a:p>
          </p:txBody>
        </p:sp>
      </p:grpSp>
      <p:grpSp>
        <p:nvGrpSpPr>
          <p:cNvPr id="353" name="Google Shape;353;p18"/>
          <p:cNvGrpSpPr/>
          <p:nvPr/>
        </p:nvGrpSpPr>
        <p:grpSpPr>
          <a:xfrm>
            <a:off x="289274" y="3741376"/>
            <a:ext cx="2701525" cy="1276976"/>
            <a:chOff x="457200" y="959300"/>
            <a:chExt cx="2518200" cy="824600"/>
          </a:xfrm>
        </p:grpSpPr>
        <p:grpSp>
          <p:nvGrpSpPr>
            <p:cNvPr id="354" name="Google Shape;354;p18"/>
            <p:cNvGrpSpPr/>
            <p:nvPr/>
          </p:nvGrpSpPr>
          <p:grpSpPr>
            <a:xfrm>
              <a:off x="914400" y="959300"/>
              <a:ext cx="2061000" cy="824600"/>
              <a:chOff x="457200" y="959300"/>
              <a:chExt cx="2061000" cy="824600"/>
            </a:xfrm>
          </p:grpSpPr>
          <p:sp>
            <p:nvSpPr>
              <p:cNvPr id="355" name="Google Shape;355;p18"/>
              <p:cNvSpPr txBox="1"/>
              <p:nvPr/>
            </p:nvSpPr>
            <p:spPr>
              <a:xfrm>
                <a:off x="457200" y="959300"/>
                <a:ext cx="20610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Fira Sans Extra Condensed"/>
                    <a:ea typeface="Fira Sans Extra Condensed"/>
                    <a:cs typeface="Fira Sans Extra Condensed"/>
                    <a:sym typeface="Fira Sans Extra Condensed"/>
                  </a:rPr>
                  <a:t>Recurrent Neural Network (RNN)</a:t>
                </a:r>
                <a:endParaRPr sz="1800" b="1">
                  <a:solidFill>
                    <a:srgbClr val="000000"/>
                  </a:solidFill>
                  <a:latin typeface="Fira Sans Extra Condensed"/>
                  <a:ea typeface="Fira Sans Extra Condensed"/>
                  <a:cs typeface="Fira Sans Extra Condensed"/>
                  <a:sym typeface="Fira Sans Extra Condensed"/>
                </a:endParaRPr>
              </a:p>
            </p:txBody>
          </p:sp>
          <p:sp>
            <p:nvSpPr>
              <p:cNvPr id="356" name="Google Shape;356;p18"/>
              <p:cNvSpPr txBox="1"/>
              <p:nvPr/>
            </p:nvSpPr>
            <p:spPr>
              <a:xfrm>
                <a:off x="457200" y="1300900"/>
                <a:ext cx="2061000" cy="4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Roboto"/>
                    <a:ea typeface="Roboto"/>
                    <a:cs typeface="Roboto"/>
                    <a:sym typeface="Roboto"/>
                  </a:rPr>
                  <a:t>Handle sequential data for next word prediction</a:t>
                </a:r>
                <a:endParaRPr>
                  <a:latin typeface="Roboto"/>
                  <a:ea typeface="Roboto"/>
                  <a:cs typeface="Roboto"/>
                  <a:sym typeface="Roboto"/>
                </a:endParaRPr>
              </a:p>
            </p:txBody>
          </p:sp>
        </p:grpSp>
        <p:sp>
          <p:nvSpPr>
            <p:cNvPr id="357" name="Google Shape;357;p18"/>
            <p:cNvSpPr txBox="1"/>
            <p:nvPr/>
          </p:nvSpPr>
          <p:spPr>
            <a:xfrm>
              <a:off x="457200" y="959300"/>
              <a:ext cx="4572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accent5"/>
                  </a:solidFill>
                  <a:latin typeface="Fira Sans Extra Condensed"/>
                  <a:ea typeface="Fira Sans Extra Condensed"/>
                  <a:cs typeface="Fira Sans Extra Condensed"/>
                  <a:sym typeface="Fira Sans Extra Condensed"/>
                </a:rPr>
                <a:t>03</a:t>
              </a:r>
              <a:endParaRPr sz="1800" b="1">
                <a:solidFill>
                  <a:schemeClr val="accent5"/>
                </a:solidFill>
                <a:latin typeface="Fira Sans Extra Condensed"/>
                <a:ea typeface="Fira Sans Extra Condensed"/>
                <a:cs typeface="Fira Sans Extra Condensed"/>
                <a:sym typeface="Fira Sans Extra Condensed"/>
              </a:endParaRPr>
            </a:p>
          </p:txBody>
        </p:sp>
      </p:grpSp>
      <p:grpSp>
        <p:nvGrpSpPr>
          <p:cNvPr id="358" name="Google Shape;358;p18"/>
          <p:cNvGrpSpPr/>
          <p:nvPr/>
        </p:nvGrpSpPr>
        <p:grpSpPr>
          <a:xfrm>
            <a:off x="6172301" y="2986000"/>
            <a:ext cx="2743049" cy="1200776"/>
            <a:chOff x="6108749" y="2694801"/>
            <a:chExt cx="2578054" cy="847048"/>
          </a:xfrm>
        </p:grpSpPr>
        <p:grpSp>
          <p:nvGrpSpPr>
            <p:cNvPr id="359" name="Google Shape;359;p18"/>
            <p:cNvGrpSpPr/>
            <p:nvPr/>
          </p:nvGrpSpPr>
          <p:grpSpPr>
            <a:xfrm>
              <a:off x="6108749" y="2694801"/>
              <a:ext cx="2145756" cy="847048"/>
              <a:chOff x="249018" y="1796216"/>
              <a:chExt cx="2269200" cy="847048"/>
            </a:xfrm>
          </p:grpSpPr>
          <p:sp>
            <p:nvSpPr>
              <p:cNvPr id="360" name="Google Shape;360;p18"/>
              <p:cNvSpPr txBox="1"/>
              <p:nvPr/>
            </p:nvSpPr>
            <p:spPr>
              <a:xfrm>
                <a:off x="249018" y="1796216"/>
                <a:ext cx="22692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latin typeface="Fira Sans Extra Condensed"/>
                    <a:ea typeface="Fira Sans Extra Condensed"/>
                    <a:cs typeface="Fira Sans Extra Condensed"/>
                    <a:sym typeface="Fira Sans Extra Condensed"/>
                  </a:rPr>
                  <a:t>Text-to-Speech (gTTS)</a:t>
                </a:r>
                <a:endParaRPr sz="1800" b="1">
                  <a:solidFill>
                    <a:srgbClr val="000000"/>
                  </a:solidFill>
                  <a:latin typeface="Fira Sans Extra Condensed"/>
                  <a:ea typeface="Fira Sans Extra Condensed"/>
                  <a:cs typeface="Fira Sans Extra Condensed"/>
                  <a:sym typeface="Fira Sans Extra Condensed"/>
                </a:endParaRPr>
              </a:p>
            </p:txBody>
          </p:sp>
          <p:sp>
            <p:nvSpPr>
              <p:cNvPr id="361" name="Google Shape;361;p18"/>
              <p:cNvSpPr txBox="1"/>
              <p:nvPr/>
            </p:nvSpPr>
            <p:spPr>
              <a:xfrm>
                <a:off x="522271" y="2160264"/>
                <a:ext cx="1995900" cy="48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latin typeface="Roboto"/>
                    <a:ea typeface="Roboto"/>
                    <a:cs typeface="Roboto"/>
                    <a:sym typeface="Roboto"/>
                  </a:rPr>
                  <a:t>Converts predicted text into spoken language</a:t>
                </a:r>
                <a:endParaRPr>
                  <a:latin typeface="Roboto"/>
                  <a:ea typeface="Roboto"/>
                  <a:cs typeface="Roboto"/>
                  <a:sym typeface="Roboto"/>
                </a:endParaRPr>
              </a:p>
            </p:txBody>
          </p:sp>
        </p:grpSp>
        <p:sp>
          <p:nvSpPr>
            <p:cNvPr id="362" name="Google Shape;362;p18"/>
            <p:cNvSpPr txBox="1"/>
            <p:nvPr/>
          </p:nvSpPr>
          <p:spPr>
            <a:xfrm>
              <a:off x="8254503" y="2878504"/>
              <a:ext cx="4323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accent6"/>
                  </a:solidFill>
                  <a:latin typeface="Fira Sans Extra Condensed"/>
                  <a:ea typeface="Fira Sans Extra Condensed"/>
                  <a:cs typeface="Fira Sans Extra Condensed"/>
                  <a:sym typeface="Fira Sans Extra Condensed"/>
                </a:rPr>
                <a:t>04</a:t>
              </a:r>
              <a:endParaRPr sz="1800" b="1">
                <a:solidFill>
                  <a:schemeClr val="accent6"/>
                </a:solidFill>
                <a:latin typeface="Fira Sans Extra Condensed"/>
                <a:ea typeface="Fira Sans Extra Condensed"/>
                <a:cs typeface="Fira Sans Extra Condensed"/>
                <a:sym typeface="Fira Sans Extra Condensed"/>
              </a:endParaRPr>
            </a:p>
          </p:txBody>
        </p:sp>
      </p:grpSp>
      <p:sp>
        <p:nvSpPr>
          <p:cNvPr id="363" name="Google Shape;363;p18"/>
          <p:cNvSpPr/>
          <p:nvPr/>
        </p:nvSpPr>
        <p:spPr>
          <a:xfrm>
            <a:off x="2324100" y="1609725"/>
            <a:ext cx="162000" cy="162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2438400" y="3065925"/>
            <a:ext cx="162000" cy="162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7229475" y="3370725"/>
            <a:ext cx="162000" cy="162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6962700" y="1609725"/>
            <a:ext cx="162000" cy="162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 name="Google Shape;367;p18"/>
          <p:cNvGrpSpPr/>
          <p:nvPr/>
        </p:nvGrpSpPr>
        <p:grpSpPr>
          <a:xfrm>
            <a:off x="3229376" y="1038225"/>
            <a:ext cx="2990047" cy="3762375"/>
            <a:chOff x="3229376" y="1038225"/>
            <a:chExt cx="2990047" cy="3762375"/>
          </a:xfrm>
        </p:grpSpPr>
        <p:grpSp>
          <p:nvGrpSpPr>
            <p:cNvPr id="368" name="Google Shape;368;p18"/>
            <p:cNvGrpSpPr/>
            <p:nvPr/>
          </p:nvGrpSpPr>
          <p:grpSpPr>
            <a:xfrm>
              <a:off x="3229376" y="1122657"/>
              <a:ext cx="2990047" cy="3677943"/>
              <a:chOff x="3076803" y="1122657"/>
              <a:chExt cx="2990047" cy="3677943"/>
            </a:xfrm>
          </p:grpSpPr>
          <p:sp>
            <p:nvSpPr>
              <p:cNvPr id="369" name="Google Shape;369;p18"/>
              <p:cNvSpPr/>
              <p:nvPr/>
            </p:nvSpPr>
            <p:spPr>
              <a:xfrm>
                <a:off x="5028550" y="4610100"/>
                <a:ext cx="1038300" cy="190500"/>
              </a:xfrm>
              <a:prstGeom prst="ellipse">
                <a:avLst/>
              </a:pr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18"/>
              <p:cNvGrpSpPr/>
              <p:nvPr/>
            </p:nvGrpSpPr>
            <p:grpSpPr>
              <a:xfrm>
                <a:off x="3076803" y="1122657"/>
                <a:ext cx="2846761" cy="3609149"/>
                <a:chOff x="5746228" y="1003890"/>
                <a:chExt cx="2940565" cy="3728074"/>
              </a:xfrm>
            </p:grpSpPr>
            <p:grpSp>
              <p:nvGrpSpPr>
                <p:cNvPr id="371" name="Google Shape;371;p18"/>
                <p:cNvGrpSpPr/>
                <p:nvPr/>
              </p:nvGrpSpPr>
              <p:grpSpPr>
                <a:xfrm>
                  <a:off x="5746228" y="1003890"/>
                  <a:ext cx="1610200" cy="3314901"/>
                  <a:chOff x="6434938" y="1003850"/>
                  <a:chExt cx="1165376" cy="2399147"/>
                </a:xfrm>
              </p:grpSpPr>
              <p:sp>
                <p:nvSpPr>
                  <p:cNvPr id="372" name="Google Shape;372;p18"/>
                  <p:cNvSpPr/>
                  <p:nvPr/>
                </p:nvSpPr>
                <p:spPr>
                  <a:xfrm>
                    <a:off x="6434938" y="1003850"/>
                    <a:ext cx="1165376" cy="2399147"/>
                  </a:xfrm>
                  <a:custGeom>
                    <a:avLst/>
                    <a:gdLst/>
                    <a:ahLst/>
                    <a:cxnLst/>
                    <a:rect l="l" t="t" r="r" b="b"/>
                    <a:pathLst>
                      <a:path w="38184" h="78609" extrusionOk="0">
                        <a:moveTo>
                          <a:pt x="1891" y="0"/>
                        </a:moveTo>
                        <a:lnTo>
                          <a:pt x="1687" y="14"/>
                        </a:lnTo>
                        <a:lnTo>
                          <a:pt x="1510" y="41"/>
                        </a:lnTo>
                        <a:lnTo>
                          <a:pt x="1320" y="82"/>
                        </a:lnTo>
                        <a:lnTo>
                          <a:pt x="1157" y="150"/>
                        </a:lnTo>
                        <a:lnTo>
                          <a:pt x="994" y="231"/>
                        </a:lnTo>
                        <a:lnTo>
                          <a:pt x="830" y="326"/>
                        </a:lnTo>
                        <a:lnTo>
                          <a:pt x="681" y="435"/>
                        </a:lnTo>
                        <a:lnTo>
                          <a:pt x="558" y="558"/>
                        </a:lnTo>
                        <a:lnTo>
                          <a:pt x="436" y="694"/>
                        </a:lnTo>
                        <a:lnTo>
                          <a:pt x="327" y="830"/>
                        </a:lnTo>
                        <a:lnTo>
                          <a:pt x="232" y="993"/>
                        </a:lnTo>
                        <a:lnTo>
                          <a:pt x="150" y="1156"/>
                        </a:lnTo>
                        <a:lnTo>
                          <a:pt x="82" y="1319"/>
                        </a:lnTo>
                        <a:lnTo>
                          <a:pt x="41" y="1510"/>
                        </a:lnTo>
                        <a:lnTo>
                          <a:pt x="14" y="1687"/>
                        </a:lnTo>
                        <a:lnTo>
                          <a:pt x="1" y="1891"/>
                        </a:lnTo>
                        <a:lnTo>
                          <a:pt x="1" y="76079"/>
                        </a:lnTo>
                        <a:lnTo>
                          <a:pt x="14" y="76337"/>
                        </a:lnTo>
                        <a:lnTo>
                          <a:pt x="55" y="76582"/>
                        </a:lnTo>
                        <a:lnTo>
                          <a:pt x="109" y="76827"/>
                        </a:lnTo>
                        <a:lnTo>
                          <a:pt x="205" y="77058"/>
                        </a:lnTo>
                        <a:lnTo>
                          <a:pt x="313" y="77276"/>
                        </a:lnTo>
                        <a:lnTo>
                          <a:pt x="436" y="77494"/>
                        </a:lnTo>
                        <a:lnTo>
                          <a:pt x="572" y="77684"/>
                        </a:lnTo>
                        <a:lnTo>
                          <a:pt x="735" y="77861"/>
                        </a:lnTo>
                        <a:lnTo>
                          <a:pt x="926" y="78024"/>
                        </a:lnTo>
                        <a:lnTo>
                          <a:pt x="1116" y="78174"/>
                        </a:lnTo>
                        <a:lnTo>
                          <a:pt x="1320" y="78296"/>
                        </a:lnTo>
                        <a:lnTo>
                          <a:pt x="1551" y="78405"/>
                        </a:lnTo>
                        <a:lnTo>
                          <a:pt x="1782" y="78487"/>
                        </a:lnTo>
                        <a:lnTo>
                          <a:pt x="2014" y="78555"/>
                        </a:lnTo>
                        <a:lnTo>
                          <a:pt x="2272" y="78595"/>
                        </a:lnTo>
                        <a:lnTo>
                          <a:pt x="2531" y="78609"/>
                        </a:lnTo>
                        <a:lnTo>
                          <a:pt x="35667" y="78609"/>
                        </a:lnTo>
                        <a:lnTo>
                          <a:pt x="35925" y="78595"/>
                        </a:lnTo>
                        <a:lnTo>
                          <a:pt x="36170" y="78555"/>
                        </a:lnTo>
                        <a:lnTo>
                          <a:pt x="36415" y="78487"/>
                        </a:lnTo>
                        <a:lnTo>
                          <a:pt x="36646" y="78405"/>
                        </a:lnTo>
                        <a:lnTo>
                          <a:pt x="36864" y="78296"/>
                        </a:lnTo>
                        <a:lnTo>
                          <a:pt x="37081" y="78174"/>
                        </a:lnTo>
                        <a:lnTo>
                          <a:pt x="37272" y="78024"/>
                        </a:lnTo>
                        <a:lnTo>
                          <a:pt x="37449" y="77861"/>
                        </a:lnTo>
                        <a:lnTo>
                          <a:pt x="37612" y="77684"/>
                        </a:lnTo>
                        <a:lnTo>
                          <a:pt x="37761" y="77494"/>
                        </a:lnTo>
                        <a:lnTo>
                          <a:pt x="37884" y="77276"/>
                        </a:lnTo>
                        <a:lnTo>
                          <a:pt x="37993" y="77058"/>
                        </a:lnTo>
                        <a:lnTo>
                          <a:pt x="38074" y="76827"/>
                        </a:lnTo>
                        <a:lnTo>
                          <a:pt x="38142" y="76582"/>
                        </a:lnTo>
                        <a:lnTo>
                          <a:pt x="38183" y="76337"/>
                        </a:lnTo>
                        <a:lnTo>
                          <a:pt x="38183" y="76079"/>
                        </a:lnTo>
                        <a:lnTo>
                          <a:pt x="38183" y="1891"/>
                        </a:lnTo>
                        <a:lnTo>
                          <a:pt x="38183" y="1687"/>
                        </a:lnTo>
                        <a:lnTo>
                          <a:pt x="38156" y="1510"/>
                        </a:lnTo>
                        <a:lnTo>
                          <a:pt x="38101" y="1319"/>
                        </a:lnTo>
                        <a:lnTo>
                          <a:pt x="38047" y="1156"/>
                        </a:lnTo>
                        <a:lnTo>
                          <a:pt x="37965" y="993"/>
                        </a:lnTo>
                        <a:lnTo>
                          <a:pt x="37870" y="830"/>
                        </a:lnTo>
                        <a:lnTo>
                          <a:pt x="37761" y="694"/>
                        </a:lnTo>
                        <a:lnTo>
                          <a:pt x="37639" y="558"/>
                        </a:lnTo>
                        <a:lnTo>
                          <a:pt x="37503" y="435"/>
                        </a:lnTo>
                        <a:lnTo>
                          <a:pt x="37353" y="326"/>
                        </a:lnTo>
                        <a:lnTo>
                          <a:pt x="37204" y="231"/>
                        </a:lnTo>
                        <a:lnTo>
                          <a:pt x="37040" y="150"/>
                        </a:lnTo>
                        <a:lnTo>
                          <a:pt x="36864" y="82"/>
                        </a:lnTo>
                        <a:lnTo>
                          <a:pt x="36687" y="41"/>
                        </a:lnTo>
                        <a:lnTo>
                          <a:pt x="36496" y="14"/>
                        </a:lnTo>
                        <a:lnTo>
                          <a:pt x="36306" y="0"/>
                        </a:lnTo>
                        <a:close/>
                      </a:path>
                    </a:pathLst>
                  </a:cu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8"/>
                  <p:cNvSpPr/>
                  <p:nvPr/>
                </p:nvSpPr>
                <p:spPr>
                  <a:xfrm>
                    <a:off x="6434938" y="1003850"/>
                    <a:ext cx="1165376" cy="2399147"/>
                  </a:xfrm>
                  <a:custGeom>
                    <a:avLst/>
                    <a:gdLst/>
                    <a:ahLst/>
                    <a:cxnLst/>
                    <a:rect l="l" t="t" r="r" b="b"/>
                    <a:pathLst>
                      <a:path w="38184" h="78609" fill="none" extrusionOk="0">
                        <a:moveTo>
                          <a:pt x="38183" y="1891"/>
                        </a:moveTo>
                        <a:lnTo>
                          <a:pt x="38183" y="76079"/>
                        </a:lnTo>
                        <a:lnTo>
                          <a:pt x="38183" y="76079"/>
                        </a:lnTo>
                        <a:lnTo>
                          <a:pt x="38183" y="76337"/>
                        </a:lnTo>
                        <a:lnTo>
                          <a:pt x="38142" y="76582"/>
                        </a:lnTo>
                        <a:lnTo>
                          <a:pt x="38074" y="76827"/>
                        </a:lnTo>
                        <a:lnTo>
                          <a:pt x="37993" y="77058"/>
                        </a:lnTo>
                        <a:lnTo>
                          <a:pt x="37884" y="77276"/>
                        </a:lnTo>
                        <a:lnTo>
                          <a:pt x="37761" y="77494"/>
                        </a:lnTo>
                        <a:lnTo>
                          <a:pt x="37612" y="77684"/>
                        </a:lnTo>
                        <a:lnTo>
                          <a:pt x="37449" y="77861"/>
                        </a:lnTo>
                        <a:lnTo>
                          <a:pt x="37272" y="78024"/>
                        </a:lnTo>
                        <a:lnTo>
                          <a:pt x="37081" y="78174"/>
                        </a:lnTo>
                        <a:lnTo>
                          <a:pt x="36864" y="78296"/>
                        </a:lnTo>
                        <a:lnTo>
                          <a:pt x="36646" y="78405"/>
                        </a:lnTo>
                        <a:lnTo>
                          <a:pt x="36415" y="78487"/>
                        </a:lnTo>
                        <a:lnTo>
                          <a:pt x="36170" y="78555"/>
                        </a:lnTo>
                        <a:lnTo>
                          <a:pt x="35925" y="78595"/>
                        </a:lnTo>
                        <a:lnTo>
                          <a:pt x="35667" y="78609"/>
                        </a:lnTo>
                        <a:lnTo>
                          <a:pt x="2531" y="78609"/>
                        </a:lnTo>
                        <a:lnTo>
                          <a:pt x="2531" y="78609"/>
                        </a:lnTo>
                        <a:lnTo>
                          <a:pt x="2272" y="78595"/>
                        </a:lnTo>
                        <a:lnTo>
                          <a:pt x="2014" y="78555"/>
                        </a:lnTo>
                        <a:lnTo>
                          <a:pt x="1782" y="78487"/>
                        </a:lnTo>
                        <a:lnTo>
                          <a:pt x="1551" y="78405"/>
                        </a:lnTo>
                        <a:lnTo>
                          <a:pt x="1320" y="78296"/>
                        </a:lnTo>
                        <a:lnTo>
                          <a:pt x="1116" y="78174"/>
                        </a:lnTo>
                        <a:lnTo>
                          <a:pt x="926" y="78024"/>
                        </a:lnTo>
                        <a:lnTo>
                          <a:pt x="735" y="77861"/>
                        </a:lnTo>
                        <a:lnTo>
                          <a:pt x="572" y="77684"/>
                        </a:lnTo>
                        <a:lnTo>
                          <a:pt x="436" y="77494"/>
                        </a:lnTo>
                        <a:lnTo>
                          <a:pt x="313" y="77276"/>
                        </a:lnTo>
                        <a:lnTo>
                          <a:pt x="205" y="77058"/>
                        </a:lnTo>
                        <a:lnTo>
                          <a:pt x="109" y="76827"/>
                        </a:lnTo>
                        <a:lnTo>
                          <a:pt x="55" y="76582"/>
                        </a:lnTo>
                        <a:lnTo>
                          <a:pt x="14" y="76337"/>
                        </a:lnTo>
                        <a:lnTo>
                          <a:pt x="1" y="76079"/>
                        </a:lnTo>
                        <a:lnTo>
                          <a:pt x="1" y="1891"/>
                        </a:lnTo>
                        <a:lnTo>
                          <a:pt x="1" y="1891"/>
                        </a:lnTo>
                        <a:lnTo>
                          <a:pt x="14" y="1687"/>
                        </a:lnTo>
                        <a:lnTo>
                          <a:pt x="41" y="1510"/>
                        </a:lnTo>
                        <a:lnTo>
                          <a:pt x="82" y="1319"/>
                        </a:lnTo>
                        <a:lnTo>
                          <a:pt x="150" y="1156"/>
                        </a:lnTo>
                        <a:lnTo>
                          <a:pt x="232" y="993"/>
                        </a:lnTo>
                        <a:lnTo>
                          <a:pt x="327" y="830"/>
                        </a:lnTo>
                        <a:lnTo>
                          <a:pt x="436" y="694"/>
                        </a:lnTo>
                        <a:lnTo>
                          <a:pt x="558" y="558"/>
                        </a:lnTo>
                        <a:lnTo>
                          <a:pt x="681" y="435"/>
                        </a:lnTo>
                        <a:lnTo>
                          <a:pt x="830" y="326"/>
                        </a:lnTo>
                        <a:lnTo>
                          <a:pt x="994" y="231"/>
                        </a:lnTo>
                        <a:lnTo>
                          <a:pt x="1157" y="150"/>
                        </a:lnTo>
                        <a:lnTo>
                          <a:pt x="1320" y="82"/>
                        </a:lnTo>
                        <a:lnTo>
                          <a:pt x="1510" y="41"/>
                        </a:lnTo>
                        <a:lnTo>
                          <a:pt x="1687" y="14"/>
                        </a:lnTo>
                        <a:lnTo>
                          <a:pt x="1891" y="0"/>
                        </a:lnTo>
                        <a:lnTo>
                          <a:pt x="36306" y="0"/>
                        </a:lnTo>
                        <a:lnTo>
                          <a:pt x="36306" y="0"/>
                        </a:lnTo>
                        <a:lnTo>
                          <a:pt x="36496" y="14"/>
                        </a:lnTo>
                        <a:lnTo>
                          <a:pt x="36687" y="41"/>
                        </a:lnTo>
                        <a:lnTo>
                          <a:pt x="36864" y="82"/>
                        </a:lnTo>
                        <a:lnTo>
                          <a:pt x="37040" y="150"/>
                        </a:lnTo>
                        <a:lnTo>
                          <a:pt x="37204" y="231"/>
                        </a:lnTo>
                        <a:lnTo>
                          <a:pt x="37353" y="326"/>
                        </a:lnTo>
                        <a:lnTo>
                          <a:pt x="37503" y="435"/>
                        </a:lnTo>
                        <a:lnTo>
                          <a:pt x="37639" y="558"/>
                        </a:lnTo>
                        <a:lnTo>
                          <a:pt x="37761" y="694"/>
                        </a:lnTo>
                        <a:lnTo>
                          <a:pt x="37870" y="830"/>
                        </a:lnTo>
                        <a:lnTo>
                          <a:pt x="37965" y="993"/>
                        </a:lnTo>
                        <a:lnTo>
                          <a:pt x="38047" y="1156"/>
                        </a:lnTo>
                        <a:lnTo>
                          <a:pt x="38101" y="1319"/>
                        </a:lnTo>
                        <a:lnTo>
                          <a:pt x="38156" y="1510"/>
                        </a:lnTo>
                        <a:lnTo>
                          <a:pt x="38183" y="1687"/>
                        </a:lnTo>
                        <a:lnTo>
                          <a:pt x="38183" y="18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8"/>
                  <p:cNvSpPr/>
                  <p:nvPr/>
                </p:nvSpPr>
                <p:spPr>
                  <a:xfrm>
                    <a:off x="6603899" y="2229800"/>
                    <a:ext cx="827855" cy="51487"/>
                  </a:xfrm>
                  <a:custGeom>
                    <a:avLst/>
                    <a:gdLst/>
                    <a:ahLst/>
                    <a:cxnLst/>
                    <a:rect l="l" t="t" r="r" b="b"/>
                    <a:pathLst>
                      <a:path w="27125" h="1687" extrusionOk="0">
                        <a:moveTo>
                          <a:pt x="844" y="0"/>
                        </a:moveTo>
                        <a:lnTo>
                          <a:pt x="749" y="14"/>
                        </a:lnTo>
                        <a:lnTo>
                          <a:pt x="667" y="27"/>
                        </a:lnTo>
                        <a:lnTo>
                          <a:pt x="586" y="41"/>
                        </a:lnTo>
                        <a:lnTo>
                          <a:pt x="518" y="68"/>
                        </a:lnTo>
                        <a:lnTo>
                          <a:pt x="368" y="150"/>
                        </a:lnTo>
                        <a:lnTo>
                          <a:pt x="246" y="259"/>
                        </a:lnTo>
                        <a:lnTo>
                          <a:pt x="150" y="381"/>
                        </a:lnTo>
                        <a:lnTo>
                          <a:pt x="69" y="517"/>
                        </a:lnTo>
                        <a:lnTo>
                          <a:pt x="42" y="599"/>
                        </a:lnTo>
                        <a:lnTo>
                          <a:pt x="14" y="680"/>
                        </a:lnTo>
                        <a:lnTo>
                          <a:pt x="1" y="762"/>
                        </a:lnTo>
                        <a:lnTo>
                          <a:pt x="1" y="844"/>
                        </a:lnTo>
                        <a:lnTo>
                          <a:pt x="1" y="925"/>
                        </a:lnTo>
                        <a:lnTo>
                          <a:pt x="14" y="1020"/>
                        </a:lnTo>
                        <a:lnTo>
                          <a:pt x="42" y="1088"/>
                        </a:lnTo>
                        <a:lnTo>
                          <a:pt x="69" y="1170"/>
                        </a:lnTo>
                        <a:lnTo>
                          <a:pt x="150" y="1320"/>
                        </a:lnTo>
                        <a:lnTo>
                          <a:pt x="246" y="1442"/>
                        </a:lnTo>
                        <a:lnTo>
                          <a:pt x="368" y="1537"/>
                        </a:lnTo>
                        <a:lnTo>
                          <a:pt x="518" y="1619"/>
                        </a:lnTo>
                        <a:lnTo>
                          <a:pt x="586" y="1646"/>
                        </a:lnTo>
                        <a:lnTo>
                          <a:pt x="667" y="1673"/>
                        </a:lnTo>
                        <a:lnTo>
                          <a:pt x="749" y="1673"/>
                        </a:lnTo>
                        <a:lnTo>
                          <a:pt x="844" y="1687"/>
                        </a:lnTo>
                        <a:lnTo>
                          <a:pt x="26281" y="1687"/>
                        </a:lnTo>
                        <a:lnTo>
                          <a:pt x="26363" y="1673"/>
                        </a:lnTo>
                        <a:lnTo>
                          <a:pt x="26444" y="1673"/>
                        </a:lnTo>
                        <a:lnTo>
                          <a:pt x="26526" y="1646"/>
                        </a:lnTo>
                        <a:lnTo>
                          <a:pt x="26608" y="1619"/>
                        </a:lnTo>
                        <a:lnTo>
                          <a:pt x="26744" y="1537"/>
                        </a:lnTo>
                        <a:lnTo>
                          <a:pt x="26866" y="1442"/>
                        </a:lnTo>
                        <a:lnTo>
                          <a:pt x="26975" y="1320"/>
                        </a:lnTo>
                        <a:lnTo>
                          <a:pt x="27056" y="1170"/>
                        </a:lnTo>
                        <a:lnTo>
                          <a:pt x="27084" y="1088"/>
                        </a:lnTo>
                        <a:lnTo>
                          <a:pt x="27097" y="1020"/>
                        </a:lnTo>
                        <a:lnTo>
                          <a:pt x="27111" y="925"/>
                        </a:lnTo>
                        <a:lnTo>
                          <a:pt x="27124" y="844"/>
                        </a:lnTo>
                        <a:lnTo>
                          <a:pt x="27111" y="762"/>
                        </a:lnTo>
                        <a:lnTo>
                          <a:pt x="27097" y="680"/>
                        </a:lnTo>
                        <a:lnTo>
                          <a:pt x="27084" y="599"/>
                        </a:lnTo>
                        <a:lnTo>
                          <a:pt x="27056" y="517"/>
                        </a:lnTo>
                        <a:lnTo>
                          <a:pt x="26975" y="381"/>
                        </a:lnTo>
                        <a:lnTo>
                          <a:pt x="26866" y="259"/>
                        </a:lnTo>
                        <a:lnTo>
                          <a:pt x="26744" y="150"/>
                        </a:lnTo>
                        <a:lnTo>
                          <a:pt x="26608" y="68"/>
                        </a:lnTo>
                        <a:lnTo>
                          <a:pt x="26526" y="41"/>
                        </a:lnTo>
                        <a:lnTo>
                          <a:pt x="26444" y="27"/>
                        </a:lnTo>
                        <a:lnTo>
                          <a:pt x="26363" y="14"/>
                        </a:lnTo>
                        <a:lnTo>
                          <a:pt x="2628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8"/>
                  <p:cNvSpPr/>
                  <p:nvPr/>
                </p:nvSpPr>
                <p:spPr>
                  <a:xfrm>
                    <a:off x="6603899" y="2392536"/>
                    <a:ext cx="827855" cy="51090"/>
                  </a:xfrm>
                  <a:custGeom>
                    <a:avLst/>
                    <a:gdLst/>
                    <a:ahLst/>
                    <a:cxnLst/>
                    <a:rect l="l" t="t" r="r" b="b"/>
                    <a:pathLst>
                      <a:path w="27125" h="1674" extrusionOk="0">
                        <a:moveTo>
                          <a:pt x="749" y="0"/>
                        </a:moveTo>
                        <a:lnTo>
                          <a:pt x="667" y="14"/>
                        </a:lnTo>
                        <a:lnTo>
                          <a:pt x="586" y="28"/>
                        </a:lnTo>
                        <a:lnTo>
                          <a:pt x="518" y="55"/>
                        </a:lnTo>
                        <a:lnTo>
                          <a:pt x="368" y="136"/>
                        </a:lnTo>
                        <a:lnTo>
                          <a:pt x="246" y="245"/>
                        </a:lnTo>
                        <a:lnTo>
                          <a:pt x="150" y="368"/>
                        </a:lnTo>
                        <a:lnTo>
                          <a:pt x="69" y="504"/>
                        </a:lnTo>
                        <a:lnTo>
                          <a:pt x="42" y="585"/>
                        </a:lnTo>
                        <a:lnTo>
                          <a:pt x="14" y="667"/>
                        </a:lnTo>
                        <a:lnTo>
                          <a:pt x="1" y="749"/>
                        </a:lnTo>
                        <a:lnTo>
                          <a:pt x="1" y="830"/>
                        </a:lnTo>
                        <a:lnTo>
                          <a:pt x="1" y="925"/>
                        </a:lnTo>
                        <a:lnTo>
                          <a:pt x="14" y="1007"/>
                        </a:lnTo>
                        <a:lnTo>
                          <a:pt x="42" y="1089"/>
                        </a:lnTo>
                        <a:lnTo>
                          <a:pt x="69" y="1157"/>
                        </a:lnTo>
                        <a:lnTo>
                          <a:pt x="150" y="1306"/>
                        </a:lnTo>
                        <a:lnTo>
                          <a:pt x="246" y="1429"/>
                        </a:lnTo>
                        <a:lnTo>
                          <a:pt x="368" y="1524"/>
                        </a:lnTo>
                        <a:lnTo>
                          <a:pt x="518" y="1606"/>
                        </a:lnTo>
                        <a:lnTo>
                          <a:pt x="586" y="1633"/>
                        </a:lnTo>
                        <a:lnTo>
                          <a:pt x="667" y="1660"/>
                        </a:lnTo>
                        <a:lnTo>
                          <a:pt x="749" y="1674"/>
                        </a:lnTo>
                        <a:lnTo>
                          <a:pt x="26363" y="1674"/>
                        </a:lnTo>
                        <a:lnTo>
                          <a:pt x="26444" y="1660"/>
                        </a:lnTo>
                        <a:lnTo>
                          <a:pt x="26526" y="1633"/>
                        </a:lnTo>
                        <a:lnTo>
                          <a:pt x="26608" y="1606"/>
                        </a:lnTo>
                        <a:lnTo>
                          <a:pt x="26744" y="1524"/>
                        </a:lnTo>
                        <a:lnTo>
                          <a:pt x="26866" y="1429"/>
                        </a:lnTo>
                        <a:lnTo>
                          <a:pt x="26975" y="1306"/>
                        </a:lnTo>
                        <a:lnTo>
                          <a:pt x="27056" y="1157"/>
                        </a:lnTo>
                        <a:lnTo>
                          <a:pt x="27084" y="1089"/>
                        </a:lnTo>
                        <a:lnTo>
                          <a:pt x="27097" y="1007"/>
                        </a:lnTo>
                        <a:lnTo>
                          <a:pt x="27111" y="925"/>
                        </a:lnTo>
                        <a:lnTo>
                          <a:pt x="27124" y="830"/>
                        </a:lnTo>
                        <a:lnTo>
                          <a:pt x="27111" y="749"/>
                        </a:lnTo>
                        <a:lnTo>
                          <a:pt x="27097" y="667"/>
                        </a:lnTo>
                        <a:lnTo>
                          <a:pt x="27084" y="585"/>
                        </a:lnTo>
                        <a:lnTo>
                          <a:pt x="27056" y="504"/>
                        </a:lnTo>
                        <a:lnTo>
                          <a:pt x="26975" y="368"/>
                        </a:lnTo>
                        <a:lnTo>
                          <a:pt x="26866" y="245"/>
                        </a:lnTo>
                        <a:lnTo>
                          <a:pt x="26744" y="136"/>
                        </a:lnTo>
                        <a:lnTo>
                          <a:pt x="26608" y="55"/>
                        </a:lnTo>
                        <a:lnTo>
                          <a:pt x="26526" y="28"/>
                        </a:lnTo>
                        <a:lnTo>
                          <a:pt x="26444" y="14"/>
                        </a:lnTo>
                        <a:lnTo>
                          <a:pt x="263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8"/>
                  <p:cNvSpPr/>
                  <p:nvPr/>
                </p:nvSpPr>
                <p:spPr>
                  <a:xfrm>
                    <a:off x="6603899" y="2554875"/>
                    <a:ext cx="827855" cy="51090"/>
                  </a:xfrm>
                  <a:custGeom>
                    <a:avLst/>
                    <a:gdLst/>
                    <a:ahLst/>
                    <a:cxnLst/>
                    <a:rect l="l" t="t" r="r" b="b"/>
                    <a:pathLst>
                      <a:path w="27125" h="1674" extrusionOk="0">
                        <a:moveTo>
                          <a:pt x="749" y="0"/>
                        </a:moveTo>
                        <a:lnTo>
                          <a:pt x="667" y="14"/>
                        </a:lnTo>
                        <a:lnTo>
                          <a:pt x="586" y="41"/>
                        </a:lnTo>
                        <a:lnTo>
                          <a:pt x="518" y="68"/>
                        </a:lnTo>
                        <a:lnTo>
                          <a:pt x="368" y="136"/>
                        </a:lnTo>
                        <a:lnTo>
                          <a:pt x="246" y="245"/>
                        </a:lnTo>
                        <a:lnTo>
                          <a:pt x="150" y="367"/>
                        </a:lnTo>
                        <a:lnTo>
                          <a:pt x="69" y="503"/>
                        </a:lnTo>
                        <a:lnTo>
                          <a:pt x="42" y="585"/>
                        </a:lnTo>
                        <a:lnTo>
                          <a:pt x="14" y="667"/>
                        </a:lnTo>
                        <a:lnTo>
                          <a:pt x="1" y="748"/>
                        </a:lnTo>
                        <a:lnTo>
                          <a:pt x="1" y="830"/>
                        </a:lnTo>
                        <a:lnTo>
                          <a:pt x="1" y="925"/>
                        </a:lnTo>
                        <a:lnTo>
                          <a:pt x="14" y="1007"/>
                        </a:lnTo>
                        <a:lnTo>
                          <a:pt x="42" y="1088"/>
                        </a:lnTo>
                        <a:lnTo>
                          <a:pt x="69" y="1156"/>
                        </a:lnTo>
                        <a:lnTo>
                          <a:pt x="150" y="1306"/>
                        </a:lnTo>
                        <a:lnTo>
                          <a:pt x="246" y="1428"/>
                        </a:lnTo>
                        <a:lnTo>
                          <a:pt x="368" y="1537"/>
                        </a:lnTo>
                        <a:lnTo>
                          <a:pt x="518" y="1605"/>
                        </a:lnTo>
                        <a:lnTo>
                          <a:pt x="586" y="1632"/>
                        </a:lnTo>
                        <a:lnTo>
                          <a:pt x="667" y="1660"/>
                        </a:lnTo>
                        <a:lnTo>
                          <a:pt x="749" y="1673"/>
                        </a:lnTo>
                        <a:lnTo>
                          <a:pt x="26363" y="1673"/>
                        </a:lnTo>
                        <a:lnTo>
                          <a:pt x="26444" y="1660"/>
                        </a:lnTo>
                        <a:lnTo>
                          <a:pt x="26526" y="1632"/>
                        </a:lnTo>
                        <a:lnTo>
                          <a:pt x="26608" y="1605"/>
                        </a:lnTo>
                        <a:lnTo>
                          <a:pt x="26744" y="1537"/>
                        </a:lnTo>
                        <a:lnTo>
                          <a:pt x="26866" y="1428"/>
                        </a:lnTo>
                        <a:lnTo>
                          <a:pt x="26975" y="1306"/>
                        </a:lnTo>
                        <a:lnTo>
                          <a:pt x="27056" y="1156"/>
                        </a:lnTo>
                        <a:lnTo>
                          <a:pt x="27084" y="1088"/>
                        </a:lnTo>
                        <a:lnTo>
                          <a:pt x="27097" y="1007"/>
                        </a:lnTo>
                        <a:lnTo>
                          <a:pt x="27111" y="925"/>
                        </a:lnTo>
                        <a:lnTo>
                          <a:pt x="27124" y="830"/>
                        </a:lnTo>
                        <a:lnTo>
                          <a:pt x="27111" y="748"/>
                        </a:lnTo>
                        <a:lnTo>
                          <a:pt x="27097" y="667"/>
                        </a:lnTo>
                        <a:lnTo>
                          <a:pt x="27084" y="585"/>
                        </a:lnTo>
                        <a:lnTo>
                          <a:pt x="27056" y="503"/>
                        </a:lnTo>
                        <a:lnTo>
                          <a:pt x="26975" y="367"/>
                        </a:lnTo>
                        <a:lnTo>
                          <a:pt x="26866" y="245"/>
                        </a:lnTo>
                        <a:lnTo>
                          <a:pt x="26744" y="136"/>
                        </a:lnTo>
                        <a:lnTo>
                          <a:pt x="26608" y="68"/>
                        </a:lnTo>
                        <a:lnTo>
                          <a:pt x="26526" y="41"/>
                        </a:lnTo>
                        <a:lnTo>
                          <a:pt x="26444" y="14"/>
                        </a:lnTo>
                        <a:lnTo>
                          <a:pt x="263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8"/>
                  <p:cNvSpPr/>
                  <p:nvPr/>
                </p:nvSpPr>
                <p:spPr>
                  <a:xfrm>
                    <a:off x="6603899" y="2717183"/>
                    <a:ext cx="827855" cy="51090"/>
                  </a:xfrm>
                  <a:custGeom>
                    <a:avLst/>
                    <a:gdLst/>
                    <a:ahLst/>
                    <a:cxnLst/>
                    <a:rect l="l" t="t" r="r" b="b"/>
                    <a:pathLst>
                      <a:path w="27125" h="1674" extrusionOk="0">
                        <a:moveTo>
                          <a:pt x="749" y="1"/>
                        </a:moveTo>
                        <a:lnTo>
                          <a:pt x="667" y="14"/>
                        </a:lnTo>
                        <a:lnTo>
                          <a:pt x="586" y="41"/>
                        </a:lnTo>
                        <a:lnTo>
                          <a:pt x="518" y="69"/>
                        </a:lnTo>
                        <a:lnTo>
                          <a:pt x="368" y="137"/>
                        </a:lnTo>
                        <a:lnTo>
                          <a:pt x="246" y="245"/>
                        </a:lnTo>
                        <a:lnTo>
                          <a:pt x="150" y="368"/>
                        </a:lnTo>
                        <a:lnTo>
                          <a:pt x="69" y="518"/>
                        </a:lnTo>
                        <a:lnTo>
                          <a:pt x="42" y="586"/>
                        </a:lnTo>
                        <a:lnTo>
                          <a:pt x="14" y="667"/>
                        </a:lnTo>
                        <a:lnTo>
                          <a:pt x="1" y="749"/>
                        </a:lnTo>
                        <a:lnTo>
                          <a:pt x="1" y="844"/>
                        </a:lnTo>
                        <a:lnTo>
                          <a:pt x="1" y="926"/>
                        </a:lnTo>
                        <a:lnTo>
                          <a:pt x="14" y="1007"/>
                        </a:lnTo>
                        <a:lnTo>
                          <a:pt x="42" y="1089"/>
                        </a:lnTo>
                        <a:lnTo>
                          <a:pt x="69" y="1170"/>
                        </a:lnTo>
                        <a:lnTo>
                          <a:pt x="150" y="1306"/>
                        </a:lnTo>
                        <a:lnTo>
                          <a:pt x="246" y="1429"/>
                        </a:lnTo>
                        <a:lnTo>
                          <a:pt x="368" y="1538"/>
                        </a:lnTo>
                        <a:lnTo>
                          <a:pt x="518" y="1606"/>
                        </a:lnTo>
                        <a:lnTo>
                          <a:pt x="586" y="1647"/>
                        </a:lnTo>
                        <a:lnTo>
                          <a:pt x="667" y="1660"/>
                        </a:lnTo>
                        <a:lnTo>
                          <a:pt x="749" y="1674"/>
                        </a:lnTo>
                        <a:lnTo>
                          <a:pt x="26363" y="1674"/>
                        </a:lnTo>
                        <a:lnTo>
                          <a:pt x="26444" y="1660"/>
                        </a:lnTo>
                        <a:lnTo>
                          <a:pt x="26526" y="1647"/>
                        </a:lnTo>
                        <a:lnTo>
                          <a:pt x="26608" y="1606"/>
                        </a:lnTo>
                        <a:lnTo>
                          <a:pt x="26744" y="1538"/>
                        </a:lnTo>
                        <a:lnTo>
                          <a:pt x="26866" y="1429"/>
                        </a:lnTo>
                        <a:lnTo>
                          <a:pt x="26975" y="1306"/>
                        </a:lnTo>
                        <a:lnTo>
                          <a:pt x="27056" y="1170"/>
                        </a:lnTo>
                        <a:lnTo>
                          <a:pt x="27084" y="1089"/>
                        </a:lnTo>
                        <a:lnTo>
                          <a:pt x="27097" y="1007"/>
                        </a:lnTo>
                        <a:lnTo>
                          <a:pt x="27111" y="926"/>
                        </a:lnTo>
                        <a:lnTo>
                          <a:pt x="27124" y="844"/>
                        </a:lnTo>
                        <a:lnTo>
                          <a:pt x="27111" y="749"/>
                        </a:lnTo>
                        <a:lnTo>
                          <a:pt x="27097" y="667"/>
                        </a:lnTo>
                        <a:lnTo>
                          <a:pt x="27084" y="586"/>
                        </a:lnTo>
                        <a:lnTo>
                          <a:pt x="27056" y="518"/>
                        </a:lnTo>
                        <a:lnTo>
                          <a:pt x="26975" y="368"/>
                        </a:lnTo>
                        <a:lnTo>
                          <a:pt x="26866" y="245"/>
                        </a:lnTo>
                        <a:lnTo>
                          <a:pt x="26744" y="137"/>
                        </a:lnTo>
                        <a:lnTo>
                          <a:pt x="26608" y="69"/>
                        </a:lnTo>
                        <a:lnTo>
                          <a:pt x="26526" y="41"/>
                        </a:lnTo>
                        <a:lnTo>
                          <a:pt x="26444" y="14"/>
                        </a:lnTo>
                        <a:lnTo>
                          <a:pt x="26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8"/>
                  <p:cNvSpPr/>
                  <p:nvPr/>
                </p:nvSpPr>
                <p:spPr>
                  <a:xfrm>
                    <a:off x="6603899" y="2879522"/>
                    <a:ext cx="827855" cy="51090"/>
                  </a:xfrm>
                  <a:custGeom>
                    <a:avLst/>
                    <a:gdLst/>
                    <a:ahLst/>
                    <a:cxnLst/>
                    <a:rect l="l" t="t" r="r" b="b"/>
                    <a:pathLst>
                      <a:path w="27125" h="1674" extrusionOk="0">
                        <a:moveTo>
                          <a:pt x="749" y="0"/>
                        </a:moveTo>
                        <a:lnTo>
                          <a:pt x="667" y="14"/>
                        </a:lnTo>
                        <a:lnTo>
                          <a:pt x="586" y="41"/>
                        </a:lnTo>
                        <a:lnTo>
                          <a:pt x="518" y="68"/>
                        </a:lnTo>
                        <a:lnTo>
                          <a:pt x="368" y="150"/>
                        </a:lnTo>
                        <a:lnTo>
                          <a:pt x="246" y="245"/>
                        </a:lnTo>
                        <a:lnTo>
                          <a:pt x="150" y="367"/>
                        </a:lnTo>
                        <a:lnTo>
                          <a:pt x="69" y="517"/>
                        </a:lnTo>
                        <a:lnTo>
                          <a:pt x="42" y="585"/>
                        </a:lnTo>
                        <a:lnTo>
                          <a:pt x="14" y="667"/>
                        </a:lnTo>
                        <a:lnTo>
                          <a:pt x="1" y="748"/>
                        </a:lnTo>
                        <a:lnTo>
                          <a:pt x="1" y="844"/>
                        </a:lnTo>
                        <a:lnTo>
                          <a:pt x="1" y="925"/>
                        </a:lnTo>
                        <a:lnTo>
                          <a:pt x="14" y="1007"/>
                        </a:lnTo>
                        <a:lnTo>
                          <a:pt x="42" y="1088"/>
                        </a:lnTo>
                        <a:lnTo>
                          <a:pt x="69" y="1170"/>
                        </a:lnTo>
                        <a:lnTo>
                          <a:pt x="150" y="1306"/>
                        </a:lnTo>
                        <a:lnTo>
                          <a:pt x="246" y="1428"/>
                        </a:lnTo>
                        <a:lnTo>
                          <a:pt x="368" y="1537"/>
                        </a:lnTo>
                        <a:lnTo>
                          <a:pt x="518" y="1619"/>
                        </a:lnTo>
                        <a:lnTo>
                          <a:pt x="586" y="1646"/>
                        </a:lnTo>
                        <a:lnTo>
                          <a:pt x="667" y="1660"/>
                        </a:lnTo>
                        <a:lnTo>
                          <a:pt x="749" y="1673"/>
                        </a:lnTo>
                        <a:lnTo>
                          <a:pt x="26363" y="1673"/>
                        </a:lnTo>
                        <a:lnTo>
                          <a:pt x="26444" y="1660"/>
                        </a:lnTo>
                        <a:lnTo>
                          <a:pt x="26526" y="1646"/>
                        </a:lnTo>
                        <a:lnTo>
                          <a:pt x="26608" y="1619"/>
                        </a:lnTo>
                        <a:lnTo>
                          <a:pt x="26744" y="1537"/>
                        </a:lnTo>
                        <a:lnTo>
                          <a:pt x="26866" y="1428"/>
                        </a:lnTo>
                        <a:lnTo>
                          <a:pt x="26975" y="1306"/>
                        </a:lnTo>
                        <a:lnTo>
                          <a:pt x="27056" y="1170"/>
                        </a:lnTo>
                        <a:lnTo>
                          <a:pt x="27084" y="1088"/>
                        </a:lnTo>
                        <a:lnTo>
                          <a:pt x="27097" y="1007"/>
                        </a:lnTo>
                        <a:lnTo>
                          <a:pt x="27111" y="925"/>
                        </a:lnTo>
                        <a:lnTo>
                          <a:pt x="27124" y="844"/>
                        </a:lnTo>
                        <a:lnTo>
                          <a:pt x="27111" y="748"/>
                        </a:lnTo>
                        <a:lnTo>
                          <a:pt x="27097" y="667"/>
                        </a:lnTo>
                        <a:lnTo>
                          <a:pt x="27084" y="585"/>
                        </a:lnTo>
                        <a:lnTo>
                          <a:pt x="27056" y="517"/>
                        </a:lnTo>
                        <a:lnTo>
                          <a:pt x="26975" y="367"/>
                        </a:lnTo>
                        <a:lnTo>
                          <a:pt x="26866" y="245"/>
                        </a:lnTo>
                        <a:lnTo>
                          <a:pt x="26744" y="150"/>
                        </a:lnTo>
                        <a:lnTo>
                          <a:pt x="26608" y="68"/>
                        </a:lnTo>
                        <a:lnTo>
                          <a:pt x="26526" y="41"/>
                        </a:lnTo>
                        <a:lnTo>
                          <a:pt x="26444" y="14"/>
                        </a:lnTo>
                        <a:lnTo>
                          <a:pt x="263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8"/>
                  <p:cNvSpPr/>
                  <p:nvPr/>
                </p:nvSpPr>
                <p:spPr>
                  <a:xfrm>
                    <a:off x="6603899" y="3041830"/>
                    <a:ext cx="827855" cy="51518"/>
                  </a:xfrm>
                  <a:custGeom>
                    <a:avLst/>
                    <a:gdLst/>
                    <a:ahLst/>
                    <a:cxnLst/>
                    <a:rect l="l" t="t" r="r" b="b"/>
                    <a:pathLst>
                      <a:path w="27125" h="1688" extrusionOk="0">
                        <a:moveTo>
                          <a:pt x="844" y="1"/>
                        </a:moveTo>
                        <a:lnTo>
                          <a:pt x="749" y="14"/>
                        </a:lnTo>
                        <a:lnTo>
                          <a:pt x="667" y="28"/>
                        </a:lnTo>
                        <a:lnTo>
                          <a:pt x="586" y="42"/>
                        </a:lnTo>
                        <a:lnTo>
                          <a:pt x="518" y="69"/>
                        </a:lnTo>
                        <a:lnTo>
                          <a:pt x="368" y="150"/>
                        </a:lnTo>
                        <a:lnTo>
                          <a:pt x="246" y="246"/>
                        </a:lnTo>
                        <a:lnTo>
                          <a:pt x="150" y="368"/>
                        </a:lnTo>
                        <a:lnTo>
                          <a:pt x="69" y="518"/>
                        </a:lnTo>
                        <a:lnTo>
                          <a:pt x="42" y="599"/>
                        </a:lnTo>
                        <a:lnTo>
                          <a:pt x="14" y="681"/>
                        </a:lnTo>
                        <a:lnTo>
                          <a:pt x="1" y="763"/>
                        </a:lnTo>
                        <a:lnTo>
                          <a:pt x="1" y="844"/>
                        </a:lnTo>
                        <a:lnTo>
                          <a:pt x="1" y="926"/>
                        </a:lnTo>
                        <a:lnTo>
                          <a:pt x="14" y="1007"/>
                        </a:lnTo>
                        <a:lnTo>
                          <a:pt x="42" y="1089"/>
                        </a:lnTo>
                        <a:lnTo>
                          <a:pt x="69" y="1171"/>
                        </a:lnTo>
                        <a:lnTo>
                          <a:pt x="150" y="1307"/>
                        </a:lnTo>
                        <a:lnTo>
                          <a:pt x="246" y="1443"/>
                        </a:lnTo>
                        <a:lnTo>
                          <a:pt x="368" y="1538"/>
                        </a:lnTo>
                        <a:lnTo>
                          <a:pt x="518" y="1619"/>
                        </a:lnTo>
                        <a:lnTo>
                          <a:pt x="586" y="1647"/>
                        </a:lnTo>
                        <a:lnTo>
                          <a:pt x="667" y="1660"/>
                        </a:lnTo>
                        <a:lnTo>
                          <a:pt x="749" y="1674"/>
                        </a:lnTo>
                        <a:lnTo>
                          <a:pt x="844" y="1688"/>
                        </a:lnTo>
                        <a:lnTo>
                          <a:pt x="26281" y="1688"/>
                        </a:lnTo>
                        <a:lnTo>
                          <a:pt x="26363" y="1674"/>
                        </a:lnTo>
                        <a:lnTo>
                          <a:pt x="26444" y="1660"/>
                        </a:lnTo>
                        <a:lnTo>
                          <a:pt x="26526" y="1647"/>
                        </a:lnTo>
                        <a:lnTo>
                          <a:pt x="26608" y="1619"/>
                        </a:lnTo>
                        <a:lnTo>
                          <a:pt x="26744" y="1538"/>
                        </a:lnTo>
                        <a:lnTo>
                          <a:pt x="26866" y="1443"/>
                        </a:lnTo>
                        <a:lnTo>
                          <a:pt x="26975" y="1307"/>
                        </a:lnTo>
                        <a:lnTo>
                          <a:pt x="27056" y="1171"/>
                        </a:lnTo>
                        <a:lnTo>
                          <a:pt x="27084" y="1089"/>
                        </a:lnTo>
                        <a:lnTo>
                          <a:pt x="27097" y="1007"/>
                        </a:lnTo>
                        <a:lnTo>
                          <a:pt x="27111" y="926"/>
                        </a:lnTo>
                        <a:lnTo>
                          <a:pt x="27124" y="844"/>
                        </a:lnTo>
                        <a:lnTo>
                          <a:pt x="27111" y="763"/>
                        </a:lnTo>
                        <a:lnTo>
                          <a:pt x="27097" y="681"/>
                        </a:lnTo>
                        <a:lnTo>
                          <a:pt x="27084" y="599"/>
                        </a:lnTo>
                        <a:lnTo>
                          <a:pt x="27056" y="518"/>
                        </a:lnTo>
                        <a:lnTo>
                          <a:pt x="26975" y="368"/>
                        </a:lnTo>
                        <a:lnTo>
                          <a:pt x="26866" y="246"/>
                        </a:lnTo>
                        <a:lnTo>
                          <a:pt x="26744" y="150"/>
                        </a:lnTo>
                        <a:lnTo>
                          <a:pt x="26608" y="69"/>
                        </a:lnTo>
                        <a:lnTo>
                          <a:pt x="26526" y="42"/>
                        </a:lnTo>
                        <a:lnTo>
                          <a:pt x="26444" y="28"/>
                        </a:lnTo>
                        <a:lnTo>
                          <a:pt x="26363" y="14"/>
                        </a:lnTo>
                        <a:lnTo>
                          <a:pt x="26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8"/>
                  <p:cNvSpPr/>
                  <p:nvPr/>
                </p:nvSpPr>
                <p:spPr>
                  <a:xfrm>
                    <a:off x="6434938" y="1003850"/>
                    <a:ext cx="1165376" cy="217150"/>
                  </a:xfrm>
                  <a:custGeom>
                    <a:avLst/>
                    <a:gdLst/>
                    <a:ahLst/>
                    <a:cxnLst/>
                    <a:rect l="l" t="t" r="r" b="b"/>
                    <a:pathLst>
                      <a:path w="38184" h="7115" extrusionOk="0">
                        <a:moveTo>
                          <a:pt x="1891" y="0"/>
                        </a:moveTo>
                        <a:lnTo>
                          <a:pt x="1687" y="14"/>
                        </a:lnTo>
                        <a:lnTo>
                          <a:pt x="1510" y="41"/>
                        </a:lnTo>
                        <a:lnTo>
                          <a:pt x="1320" y="82"/>
                        </a:lnTo>
                        <a:lnTo>
                          <a:pt x="1157" y="150"/>
                        </a:lnTo>
                        <a:lnTo>
                          <a:pt x="994" y="231"/>
                        </a:lnTo>
                        <a:lnTo>
                          <a:pt x="830" y="326"/>
                        </a:lnTo>
                        <a:lnTo>
                          <a:pt x="681" y="435"/>
                        </a:lnTo>
                        <a:lnTo>
                          <a:pt x="558" y="558"/>
                        </a:lnTo>
                        <a:lnTo>
                          <a:pt x="436" y="694"/>
                        </a:lnTo>
                        <a:lnTo>
                          <a:pt x="327" y="830"/>
                        </a:lnTo>
                        <a:lnTo>
                          <a:pt x="232" y="993"/>
                        </a:lnTo>
                        <a:lnTo>
                          <a:pt x="150" y="1156"/>
                        </a:lnTo>
                        <a:lnTo>
                          <a:pt x="82" y="1319"/>
                        </a:lnTo>
                        <a:lnTo>
                          <a:pt x="41" y="1510"/>
                        </a:lnTo>
                        <a:lnTo>
                          <a:pt x="14" y="1687"/>
                        </a:lnTo>
                        <a:lnTo>
                          <a:pt x="1" y="1891"/>
                        </a:lnTo>
                        <a:lnTo>
                          <a:pt x="1" y="7114"/>
                        </a:lnTo>
                        <a:lnTo>
                          <a:pt x="38183" y="7114"/>
                        </a:lnTo>
                        <a:lnTo>
                          <a:pt x="38183" y="1891"/>
                        </a:lnTo>
                        <a:lnTo>
                          <a:pt x="38183" y="1687"/>
                        </a:lnTo>
                        <a:lnTo>
                          <a:pt x="38156" y="1510"/>
                        </a:lnTo>
                        <a:lnTo>
                          <a:pt x="38101" y="1319"/>
                        </a:lnTo>
                        <a:lnTo>
                          <a:pt x="38047" y="1156"/>
                        </a:lnTo>
                        <a:lnTo>
                          <a:pt x="37965" y="993"/>
                        </a:lnTo>
                        <a:lnTo>
                          <a:pt x="37870" y="830"/>
                        </a:lnTo>
                        <a:lnTo>
                          <a:pt x="37761" y="694"/>
                        </a:lnTo>
                        <a:lnTo>
                          <a:pt x="37639" y="558"/>
                        </a:lnTo>
                        <a:lnTo>
                          <a:pt x="37503" y="435"/>
                        </a:lnTo>
                        <a:lnTo>
                          <a:pt x="37353" y="326"/>
                        </a:lnTo>
                        <a:lnTo>
                          <a:pt x="37204" y="231"/>
                        </a:lnTo>
                        <a:lnTo>
                          <a:pt x="37040" y="150"/>
                        </a:lnTo>
                        <a:lnTo>
                          <a:pt x="36864" y="82"/>
                        </a:lnTo>
                        <a:lnTo>
                          <a:pt x="36687" y="41"/>
                        </a:lnTo>
                        <a:lnTo>
                          <a:pt x="36496" y="14"/>
                        </a:lnTo>
                        <a:lnTo>
                          <a:pt x="363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8"/>
                  <p:cNvSpPr/>
                  <p:nvPr/>
                </p:nvSpPr>
                <p:spPr>
                  <a:xfrm>
                    <a:off x="7242418" y="1064037"/>
                    <a:ext cx="75995" cy="75598"/>
                  </a:xfrm>
                  <a:custGeom>
                    <a:avLst/>
                    <a:gdLst/>
                    <a:ahLst/>
                    <a:cxnLst/>
                    <a:rect l="l" t="t" r="r" b="b"/>
                    <a:pathLst>
                      <a:path w="2490" h="2477" extrusionOk="0">
                        <a:moveTo>
                          <a:pt x="1116" y="0"/>
                        </a:moveTo>
                        <a:lnTo>
                          <a:pt x="994" y="28"/>
                        </a:lnTo>
                        <a:lnTo>
                          <a:pt x="871" y="55"/>
                        </a:lnTo>
                        <a:lnTo>
                          <a:pt x="762" y="96"/>
                        </a:lnTo>
                        <a:lnTo>
                          <a:pt x="654" y="150"/>
                        </a:lnTo>
                        <a:lnTo>
                          <a:pt x="545" y="218"/>
                        </a:lnTo>
                        <a:lnTo>
                          <a:pt x="450" y="286"/>
                        </a:lnTo>
                        <a:lnTo>
                          <a:pt x="368" y="368"/>
                        </a:lnTo>
                        <a:lnTo>
                          <a:pt x="286" y="449"/>
                        </a:lnTo>
                        <a:lnTo>
                          <a:pt x="218" y="544"/>
                        </a:lnTo>
                        <a:lnTo>
                          <a:pt x="150" y="653"/>
                        </a:lnTo>
                        <a:lnTo>
                          <a:pt x="96" y="762"/>
                        </a:lnTo>
                        <a:lnTo>
                          <a:pt x="55" y="871"/>
                        </a:lnTo>
                        <a:lnTo>
                          <a:pt x="28" y="993"/>
                        </a:lnTo>
                        <a:lnTo>
                          <a:pt x="14" y="1116"/>
                        </a:lnTo>
                        <a:lnTo>
                          <a:pt x="1" y="1238"/>
                        </a:lnTo>
                        <a:lnTo>
                          <a:pt x="14" y="1374"/>
                        </a:lnTo>
                        <a:lnTo>
                          <a:pt x="28" y="1497"/>
                        </a:lnTo>
                        <a:lnTo>
                          <a:pt x="55" y="1605"/>
                        </a:lnTo>
                        <a:lnTo>
                          <a:pt x="96" y="1728"/>
                        </a:lnTo>
                        <a:lnTo>
                          <a:pt x="150" y="1837"/>
                        </a:lnTo>
                        <a:lnTo>
                          <a:pt x="218" y="1932"/>
                        </a:lnTo>
                        <a:lnTo>
                          <a:pt x="286" y="2027"/>
                        </a:lnTo>
                        <a:lnTo>
                          <a:pt x="368" y="2122"/>
                        </a:lnTo>
                        <a:lnTo>
                          <a:pt x="450" y="2204"/>
                        </a:lnTo>
                        <a:lnTo>
                          <a:pt x="545" y="2272"/>
                        </a:lnTo>
                        <a:lnTo>
                          <a:pt x="654" y="2326"/>
                        </a:lnTo>
                        <a:lnTo>
                          <a:pt x="762" y="2381"/>
                        </a:lnTo>
                        <a:lnTo>
                          <a:pt x="871" y="2422"/>
                        </a:lnTo>
                        <a:lnTo>
                          <a:pt x="994" y="2462"/>
                        </a:lnTo>
                        <a:lnTo>
                          <a:pt x="1116" y="2476"/>
                        </a:lnTo>
                        <a:lnTo>
                          <a:pt x="1374" y="2476"/>
                        </a:lnTo>
                        <a:lnTo>
                          <a:pt x="1497" y="2462"/>
                        </a:lnTo>
                        <a:lnTo>
                          <a:pt x="1619" y="2422"/>
                        </a:lnTo>
                        <a:lnTo>
                          <a:pt x="1728" y="2381"/>
                        </a:lnTo>
                        <a:lnTo>
                          <a:pt x="1837" y="2326"/>
                        </a:lnTo>
                        <a:lnTo>
                          <a:pt x="1932" y="2272"/>
                        </a:lnTo>
                        <a:lnTo>
                          <a:pt x="2027" y="2204"/>
                        </a:lnTo>
                        <a:lnTo>
                          <a:pt x="2123" y="2122"/>
                        </a:lnTo>
                        <a:lnTo>
                          <a:pt x="2204" y="2027"/>
                        </a:lnTo>
                        <a:lnTo>
                          <a:pt x="2272" y="1932"/>
                        </a:lnTo>
                        <a:lnTo>
                          <a:pt x="2340" y="1837"/>
                        </a:lnTo>
                        <a:lnTo>
                          <a:pt x="2381" y="1728"/>
                        </a:lnTo>
                        <a:lnTo>
                          <a:pt x="2435" y="1605"/>
                        </a:lnTo>
                        <a:lnTo>
                          <a:pt x="2463" y="1497"/>
                        </a:lnTo>
                        <a:lnTo>
                          <a:pt x="2476" y="1374"/>
                        </a:lnTo>
                        <a:lnTo>
                          <a:pt x="2490" y="1238"/>
                        </a:lnTo>
                        <a:lnTo>
                          <a:pt x="2476" y="1116"/>
                        </a:lnTo>
                        <a:lnTo>
                          <a:pt x="2463" y="993"/>
                        </a:lnTo>
                        <a:lnTo>
                          <a:pt x="2435" y="871"/>
                        </a:lnTo>
                        <a:lnTo>
                          <a:pt x="2381" y="762"/>
                        </a:lnTo>
                        <a:lnTo>
                          <a:pt x="2340" y="653"/>
                        </a:lnTo>
                        <a:lnTo>
                          <a:pt x="2272" y="544"/>
                        </a:lnTo>
                        <a:lnTo>
                          <a:pt x="2204" y="449"/>
                        </a:lnTo>
                        <a:lnTo>
                          <a:pt x="2123" y="368"/>
                        </a:lnTo>
                        <a:lnTo>
                          <a:pt x="2027" y="286"/>
                        </a:lnTo>
                        <a:lnTo>
                          <a:pt x="1932" y="218"/>
                        </a:lnTo>
                        <a:lnTo>
                          <a:pt x="1837" y="150"/>
                        </a:lnTo>
                        <a:lnTo>
                          <a:pt x="1728" y="96"/>
                        </a:lnTo>
                        <a:lnTo>
                          <a:pt x="1619" y="55"/>
                        </a:lnTo>
                        <a:lnTo>
                          <a:pt x="1497" y="28"/>
                        </a:lnTo>
                        <a:lnTo>
                          <a:pt x="1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8"/>
                  <p:cNvSpPr/>
                  <p:nvPr/>
                </p:nvSpPr>
                <p:spPr>
                  <a:xfrm>
                    <a:off x="7365294" y="1064037"/>
                    <a:ext cx="76025" cy="75598"/>
                  </a:xfrm>
                  <a:custGeom>
                    <a:avLst/>
                    <a:gdLst/>
                    <a:ahLst/>
                    <a:cxnLst/>
                    <a:rect l="l" t="t" r="r" b="b"/>
                    <a:pathLst>
                      <a:path w="2491" h="2477" extrusionOk="0">
                        <a:moveTo>
                          <a:pt x="1116" y="0"/>
                        </a:moveTo>
                        <a:lnTo>
                          <a:pt x="994" y="28"/>
                        </a:lnTo>
                        <a:lnTo>
                          <a:pt x="872" y="55"/>
                        </a:lnTo>
                        <a:lnTo>
                          <a:pt x="763" y="96"/>
                        </a:lnTo>
                        <a:lnTo>
                          <a:pt x="654" y="150"/>
                        </a:lnTo>
                        <a:lnTo>
                          <a:pt x="545" y="218"/>
                        </a:lnTo>
                        <a:lnTo>
                          <a:pt x="450" y="286"/>
                        </a:lnTo>
                        <a:lnTo>
                          <a:pt x="368" y="368"/>
                        </a:lnTo>
                        <a:lnTo>
                          <a:pt x="287" y="449"/>
                        </a:lnTo>
                        <a:lnTo>
                          <a:pt x="219" y="544"/>
                        </a:lnTo>
                        <a:lnTo>
                          <a:pt x="151" y="653"/>
                        </a:lnTo>
                        <a:lnTo>
                          <a:pt x="96" y="762"/>
                        </a:lnTo>
                        <a:lnTo>
                          <a:pt x="55" y="871"/>
                        </a:lnTo>
                        <a:lnTo>
                          <a:pt x="28" y="993"/>
                        </a:lnTo>
                        <a:lnTo>
                          <a:pt x="1" y="1116"/>
                        </a:lnTo>
                        <a:lnTo>
                          <a:pt x="1" y="1238"/>
                        </a:lnTo>
                        <a:lnTo>
                          <a:pt x="1" y="1374"/>
                        </a:lnTo>
                        <a:lnTo>
                          <a:pt x="28" y="1497"/>
                        </a:lnTo>
                        <a:lnTo>
                          <a:pt x="55" y="1605"/>
                        </a:lnTo>
                        <a:lnTo>
                          <a:pt x="96" y="1728"/>
                        </a:lnTo>
                        <a:lnTo>
                          <a:pt x="151" y="1837"/>
                        </a:lnTo>
                        <a:lnTo>
                          <a:pt x="219" y="1932"/>
                        </a:lnTo>
                        <a:lnTo>
                          <a:pt x="287" y="2027"/>
                        </a:lnTo>
                        <a:lnTo>
                          <a:pt x="368" y="2122"/>
                        </a:lnTo>
                        <a:lnTo>
                          <a:pt x="450" y="2204"/>
                        </a:lnTo>
                        <a:lnTo>
                          <a:pt x="545" y="2272"/>
                        </a:lnTo>
                        <a:lnTo>
                          <a:pt x="654" y="2326"/>
                        </a:lnTo>
                        <a:lnTo>
                          <a:pt x="763" y="2381"/>
                        </a:lnTo>
                        <a:lnTo>
                          <a:pt x="872" y="2422"/>
                        </a:lnTo>
                        <a:lnTo>
                          <a:pt x="994" y="2462"/>
                        </a:lnTo>
                        <a:lnTo>
                          <a:pt x="1116" y="2476"/>
                        </a:lnTo>
                        <a:lnTo>
                          <a:pt x="1375" y="2476"/>
                        </a:lnTo>
                        <a:lnTo>
                          <a:pt x="1497" y="2462"/>
                        </a:lnTo>
                        <a:lnTo>
                          <a:pt x="1606" y="2422"/>
                        </a:lnTo>
                        <a:lnTo>
                          <a:pt x="1729" y="2381"/>
                        </a:lnTo>
                        <a:lnTo>
                          <a:pt x="1837" y="2326"/>
                        </a:lnTo>
                        <a:lnTo>
                          <a:pt x="1933" y="2272"/>
                        </a:lnTo>
                        <a:lnTo>
                          <a:pt x="2028" y="2204"/>
                        </a:lnTo>
                        <a:lnTo>
                          <a:pt x="2123" y="2122"/>
                        </a:lnTo>
                        <a:lnTo>
                          <a:pt x="2205" y="2027"/>
                        </a:lnTo>
                        <a:lnTo>
                          <a:pt x="2273" y="1932"/>
                        </a:lnTo>
                        <a:lnTo>
                          <a:pt x="2327" y="1837"/>
                        </a:lnTo>
                        <a:lnTo>
                          <a:pt x="2381" y="1728"/>
                        </a:lnTo>
                        <a:lnTo>
                          <a:pt x="2422" y="1605"/>
                        </a:lnTo>
                        <a:lnTo>
                          <a:pt x="2463" y="1497"/>
                        </a:lnTo>
                        <a:lnTo>
                          <a:pt x="2477" y="1374"/>
                        </a:lnTo>
                        <a:lnTo>
                          <a:pt x="2490" y="1238"/>
                        </a:lnTo>
                        <a:lnTo>
                          <a:pt x="2477" y="1116"/>
                        </a:lnTo>
                        <a:lnTo>
                          <a:pt x="2463" y="993"/>
                        </a:lnTo>
                        <a:lnTo>
                          <a:pt x="2422" y="871"/>
                        </a:lnTo>
                        <a:lnTo>
                          <a:pt x="2381" y="762"/>
                        </a:lnTo>
                        <a:lnTo>
                          <a:pt x="2327" y="653"/>
                        </a:lnTo>
                        <a:lnTo>
                          <a:pt x="2273" y="544"/>
                        </a:lnTo>
                        <a:lnTo>
                          <a:pt x="2205" y="449"/>
                        </a:lnTo>
                        <a:lnTo>
                          <a:pt x="2123" y="368"/>
                        </a:lnTo>
                        <a:lnTo>
                          <a:pt x="2028" y="286"/>
                        </a:lnTo>
                        <a:lnTo>
                          <a:pt x="1933" y="218"/>
                        </a:lnTo>
                        <a:lnTo>
                          <a:pt x="1837" y="150"/>
                        </a:lnTo>
                        <a:lnTo>
                          <a:pt x="1729" y="96"/>
                        </a:lnTo>
                        <a:lnTo>
                          <a:pt x="1606" y="55"/>
                        </a:lnTo>
                        <a:lnTo>
                          <a:pt x="1497" y="28"/>
                        </a:lnTo>
                        <a:lnTo>
                          <a:pt x="13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8"/>
                  <p:cNvSpPr/>
                  <p:nvPr/>
                </p:nvSpPr>
                <p:spPr>
                  <a:xfrm>
                    <a:off x="7482798" y="1064037"/>
                    <a:ext cx="75995" cy="75598"/>
                  </a:xfrm>
                  <a:custGeom>
                    <a:avLst/>
                    <a:gdLst/>
                    <a:ahLst/>
                    <a:cxnLst/>
                    <a:rect l="l" t="t" r="r" b="b"/>
                    <a:pathLst>
                      <a:path w="2490" h="2477" extrusionOk="0">
                        <a:moveTo>
                          <a:pt x="1116" y="0"/>
                        </a:moveTo>
                        <a:lnTo>
                          <a:pt x="994" y="28"/>
                        </a:lnTo>
                        <a:lnTo>
                          <a:pt x="871" y="55"/>
                        </a:lnTo>
                        <a:lnTo>
                          <a:pt x="762" y="96"/>
                        </a:lnTo>
                        <a:lnTo>
                          <a:pt x="653" y="150"/>
                        </a:lnTo>
                        <a:lnTo>
                          <a:pt x="545" y="218"/>
                        </a:lnTo>
                        <a:lnTo>
                          <a:pt x="449" y="286"/>
                        </a:lnTo>
                        <a:lnTo>
                          <a:pt x="368" y="368"/>
                        </a:lnTo>
                        <a:lnTo>
                          <a:pt x="286" y="449"/>
                        </a:lnTo>
                        <a:lnTo>
                          <a:pt x="218" y="544"/>
                        </a:lnTo>
                        <a:lnTo>
                          <a:pt x="150" y="653"/>
                        </a:lnTo>
                        <a:lnTo>
                          <a:pt x="96" y="762"/>
                        </a:lnTo>
                        <a:lnTo>
                          <a:pt x="55" y="871"/>
                        </a:lnTo>
                        <a:lnTo>
                          <a:pt x="28" y="993"/>
                        </a:lnTo>
                        <a:lnTo>
                          <a:pt x="14" y="1116"/>
                        </a:lnTo>
                        <a:lnTo>
                          <a:pt x="1" y="1238"/>
                        </a:lnTo>
                        <a:lnTo>
                          <a:pt x="14" y="1374"/>
                        </a:lnTo>
                        <a:lnTo>
                          <a:pt x="28" y="1497"/>
                        </a:lnTo>
                        <a:lnTo>
                          <a:pt x="55" y="1605"/>
                        </a:lnTo>
                        <a:lnTo>
                          <a:pt x="96" y="1728"/>
                        </a:lnTo>
                        <a:lnTo>
                          <a:pt x="150" y="1837"/>
                        </a:lnTo>
                        <a:lnTo>
                          <a:pt x="218" y="1932"/>
                        </a:lnTo>
                        <a:lnTo>
                          <a:pt x="286" y="2027"/>
                        </a:lnTo>
                        <a:lnTo>
                          <a:pt x="368" y="2122"/>
                        </a:lnTo>
                        <a:lnTo>
                          <a:pt x="449" y="2204"/>
                        </a:lnTo>
                        <a:lnTo>
                          <a:pt x="545" y="2272"/>
                        </a:lnTo>
                        <a:lnTo>
                          <a:pt x="653" y="2326"/>
                        </a:lnTo>
                        <a:lnTo>
                          <a:pt x="762" y="2381"/>
                        </a:lnTo>
                        <a:lnTo>
                          <a:pt x="871" y="2422"/>
                        </a:lnTo>
                        <a:lnTo>
                          <a:pt x="994" y="2462"/>
                        </a:lnTo>
                        <a:lnTo>
                          <a:pt x="1116" y="2476"/>
                        </a:lnTo>
                        <a:lnTo>
                          <a:pt x="1374" y="2476"/>
                        </a:lnTo>
                        <a:lnTo>
                          <a:pt x="1497" y="2462"/>
                        </a:lnTo>
                        <a:lnTo>
                          <a:pt x="1619" y="2422"/>
                        </a:lnTo>
                        <a:lnTo>
                          <a:pt x="1728" y="2381"/>
                        </a:lnTo>
                        <a:lnTo>
                          <a:pt x="1837" y="2326"/>
                        </a:lnTo>
                        <a:lnTo>
                          <a:pt x="1946" y="2272"/>
                        </a:lnTo>
                        <a:lnTo>
                          <a:pt x="2041" y="2204"/>
                        </a:lnTo>
                        <a:lnTo>
                          <a:pt x="2123" y="2122"/>
                        </a:lnTo>
                        <a:lnTo>
                          <a:pt x="2204" y="2027"/>
                        </a:lnTo>
                        <a:lnTo>
                          <a:pt x="2272" y="1932"/>
                        </a:lnTo>
                        <a:lnTo>
                          <a:pt x="2340" y="1837"/>
                        </a:lnTo>
                        <a:lnTo>
                          <a:pt x="2395" y="1728"/>
                        </a:lnTo>
                        <a:lnTo>
                          <a:pt x="2435" y="1605"/>
                        </a:lnTo>
                        <a:lnTo>
                          <a:pt x="2463" y="1497"/>
                        </a:lnTo>
                        <a:lnTo>
                          <a:pt x="2476" y="1374"/>
                        </a:lnTo>
                        <a:lnTo>
                          <a:pt x="2490" y="1238"/>
                        </a:lnTo>
                        <a:lnTo>
                          <a:pt x="2476" y="1116"/>
                        </a:lnTo>
                        <a:lnTo>
                          <a:pt x="2463" y="993"/>
                        </a:lnTo>
                        <a:lnTo>
                          <a:pt x="2435" y="871"/>
                        </a:lnTo>
                        <a:lnTo>
                          <a:pt x="2395" y="762"/>
                        </a:lnTo>
                        <a:lnTo>
                          <a:pt x="2340" y="653"/>
                        </a:lnTo>
                        <a:lnTo>
                          <a:pt x="2272" y="544"/>
                        </a:lnTo>
                        <a:lnTo>
                          <a:pt x="2204" y="449"/>
                        </a:lnTo>
                        <a:lnTo>
                          <a:pt x="2123" y="368"/>
                        </a:lnTo>
                        <a:lnTo>
                          <a:pt x="2041" y="286"/>
                        </a:lnTo>
                        <a:lnTo>
                          <a:pt x="1946" y="218"/>
                        </a:lnTo>
                        <a:lnTo>
                          <a:pt x="1837" y="150"/>
                        </a:lnTo>
                        <a:lnTo>
                          <a:pt x="1728" y="96"/>
                        </a:lnTo>
                        <a:lnTo>
                          <a:pt x="1619" y="55"/>
                        </a:lnTo>
                        <a:lnTo>
                          <a:pt x="1497" y="28"/>
                        </a:lnTo>
                        <a:lnTo>
                          <a:pt x="13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8"/>
                  <p:cNvSpPr/>
                  <p:nvPr/>
                </p:nvSpPr>
                <p:spPr>
                  <a:xfrm>
                    <a:off x="6767062" y="1624486"/>
                    <a:ext cx="501108" cy="164014"/>
                  </a:xfrm>
                  <a:custGeom>
                    <a:avLst/>
                    <a:gdLst/>
                    <a:ahLst/>
                    <a:cxnLst/>
                    <a:rect l="l" t="t" r="r" b="b"/>
                    <a:pathLst>
                      <a:path w="16419" h="5374" extrusionOk="0">
                        <a:moveTo>
                          <a:pt x="2599" y="1"/>
                        </a:moveTo>
                        <a:lnTo>
                          <a:pt x="2340" y="14"/>
                        </a:lnTo>
                        <a:lnTo>
                          <a:pt x="2082" y="55"/>
                        </a:lnTo>
                        <a:lnTo>
                          <a:pt x="1837" y="110"/>
                        </a:lnTo>
                        <a:lnTo>
                          <a:pt x="1592" y="205"/>
                        </a:lnTo>
                        <a:lnTo>
                          <a:pt x="1361" y="314"/>
                        </a:lnTo>
                        <a:lnTo>
                          <a:pt x="1157" y="450"/>
                        </a:lnTo>
                        <a:lnTo>
                          <a:pt x="953" y="599"/>
                        </a:lnTo>
                        <a:lnTo>
                          <a:pt x="762" y="763"/>
                        </a:lnTo>
                        <a:lnTo>
                          <a:pt x="599" y="953"/>
                        </a:lnTo>
                        <a:lnTo>
                          <a:pt x="450" y="1143"/>
                        </a:lnTo>
                        <a:lnTo>
                          <a:pt x="313" y="1361"/>
                        </a:lnTo>
                        <a:lnTo>
                          <a:pt x="205" y="1592"/>
                        </a:lnTo>
                        <a:lnTo>
                          <a:pt x="123" y="1824"/>
                        </a:lnTo>
                        <a:lnTo>
                          <a:pt x="55" y="2068"/>
                        </a:lnTo>
                        <a:lnTo>
                          <a:pt x="14" y="2327"/>
                        </a:lnTo>
                        <a:lnTo>
                          <a:pt x="1" y="2599"/>
                        </a:lnTo>
                        <a:lnTo>
                          <a:pt x="1" y="2776"/>
                        </a:lnTo>
                        <a:lnTo>
                          <a:pt x="14" y="3034"/>
                        </a:lnTo>
                        <a:lnTo>
                          <a:pt x="55" y="3293"/>
                        </a:lnTo>
                        <a:lnTo>
                          <a:pt x="123" y="3537"/>
                        </a:lnTo>
                        <a:lnTo>
                          <a:pt x="205" y="3782"/>
                        </a:lnTo>
                        <a:lnTo>
                          <a:pt x="313" y="4014"/>
                        </a:lnTo>
                        <a:lnTo>
                          <a:pt x="450" y="4218"/>
                        </a:lnTo>
                        <a:lnTo>
                          <a:pt x="599" y="4422"/>
                        </a:lnTo>
                        <a:lnTo>
                          <a:pt x="762" y="4612"/>
                        </a:lnTo>
                        <a:lnTo>
                          <a:pt x="953" y="4775"/>
                        </a:lnTo>
                        <a:lnTo>
                          <a:pt x="1157" y="4925"/>
                        </a:lnTo>
                        <a:lnTo>
                          <a:pt x="1361" y="5061"/>
                        </a:lnTo>
                        <a:lnTo>
                          <a:pt x="1592" y="5170"/>
                        </a:lnTo>
                        <a:lnTo>
                          <a:pt x="1837" y="5251"/>
                        </a:lnTo>
                        <a:lnTo>
                          <a:pt x="2082" y="5319"/>
                        </a:lnTo>
                        <a:lnTo>
                          <a:pt x="2340" y="5360"/>
                        </a:lnTo>
                        <a:lnTo>
                          <a:pt x="2599" y="5374"/>
                        </a:lnTo>
                        <a:lnTo>
                          <a:pt x="13821" y="5374"/>
                        </a:lnTo>
                        <a:lnTo>
                          <a:pt x="14093" y="5360"/>
                        </a:lnTo>
                        <a:lnTo>
                          <a:pt x="14351" y="5319"/>
                        </a:lnTo>
                        <a:lnTo>
                          <a:pt x="14596" y="5251"/>
                        </a:lnTo>
                        <a:lnTo>
                          <a:pt x="14827" y="5170"/>
                        </a:lnTo>
                        <a:lnTo>
                          <a:pt x="15059" y="5061"/>
                        </a:lnTo>
                        <a:lnTo>
                          <a:pt x="15276" y="4925"/>
                        </a:lnTo>
                        <a:lnTo>
                          <a:pt x="15480" y="4775"/>
                        </a:lnTo>
                        <a:lnTo>
                          <a:pt x="15657" y="4612"/>
                        </a:lnTo>
                        <a:lnTo>
                          <a:pt x="15834" y="4422"/>
                        </a:lnTo>
                        <a:lnTo>
                          <a:pt x="15984" y="4218"/>
                        </a:lnTo>
                        <a:lnTo>
                          <a:pt x="16106" y="4014"/>
                        </a:lnTo>
                        <a:lnTo>
                          <a:pt x="16215" y="3782"/>
                        </a:lnTo>
                        <a:lnTo>
                          <a:pt x="16310" y="3537"/>
                        </a:lnTo>
                        <a:lnTo>
                          <a:pt x="16365" y="3293"/>
                        </a:lnTo>
                        <a:lnTo>
                          <a:pt x="16405" y="3034"/>
                        </a:lnTo>
                        <a:lnTo>
                          <a:pt x="16419" y="2776"/>
                        </a:lnTo>
                        <a:lnTo>
                          <a:pt x="16419" y="2599"/>
                        </a:lnTo>
                        <a:lnTo>
                          <a:pt x="16405" y="2327"/>
                        </a:lnTo>
                        <a:lnTo>
                          <a:pt x="16365" y="2068"/>
                        </a:lnTo>
                        <a:lnTo>
                          <a:pt x="16310" y="1824"/>
                        </a:lnTo>
                        <a:lnTo>
                          <a:pt x="16215" y="1592"/>
                        </a:lnTo>
                        <a:lnTo>
                          <a:pt x="16106" y="1361"/>
                        </a:lnTo>
                        <a:lnTo>
                          <a:pt x="15984" y="1143"/>
                        </a:lnTo>
                        <a:lnTo>
                          <a:pt x="15834" y="953"/>
                        </a:lnTo>
                        <a:lnTo>
                          <a:pt x="15657" y="763"/>
                        </a:lnTo>
                        <a:lnTo>
                          <a:pt x="15480" y="599"/>
                        </a:lnTo>
                        <a:lnTo>
                          <a:pt x="15276" y="450"/>
                        </a:lnTo>
                        <a:lnTo>
                          <a:pt x="15059" y="314"/>
                        </a:lnTo>
                        <a:lnTo>
                          <a:pt x="14827" y="205"/>
                        </a:lnTo>
                        <a:lnTo>
                          <a:pt x="14596" y="110"/>
                        </a:lnTo>
                        <a:lnTo>
                          <a:pt x="14351" y="55"/>
                        </a:lnTo>
                        <a:lnTo>
                          <a:pt x="14093" y="14"/>
                        </a:lnTo>
                        <a:lnTo>
                          <a:pt x="13821" y="1"/>
                        </a:lnTo>
                        <a:close/>
                      </a:path>
                    </a:pathLst>
                  </a:custGeom>
                  <a:solidFill>
                    <a:srgbClr val="E339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8"/>
                  <p:cNvSpPr/>
                  <p:nvPr/>
                </p:nvSpPr>
                <p:spPr>
                  <a:xfrm>
                    <a:off x="6661186" y="1439348"/>
                    <a:ext cx="32412" cy="227099"/>
                  </a:xfrm>
                  <a:custGeom>
                    <a:avLst/>
                    <a:gdLst/>
                    <a:ahLst/>
                    <a:cxnLst/>
                    <a:rect l="l" t="t" r="r" b="b"/>
                    <a:pathLst>
                      <a:path w="1062" h="7441" extrusionOk="0">
                        <a:moveTo>
                          <a:pt x="1" y="0"/>
                        </a:moveTo>
                        <a:lnTo>
                          <a:pt x="1" y="7441"/>
                        </a:lnTo>
                        <a:lnTo>
                          <a:pt x="1062" y="7441"/>
                        </a:lnTo>
                        <a:lnTo>
                          <a:pt x="1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8"/>
                  <p:cNvSpPr/>
                  <p:nvPr/>
                </p:nvSpPr>
                <p:spPr>
                  <a:xfrm>
                    <a:off x="6640432" y="1402815"/>
                    <a:ext cx="73523" cy="73492"/>
                  </a:xfrm>
                  <a:custGeom>
                    <a:avLst/>
                    <a:gdLst/>
                    <a:ahLst/>
                    <a:cxnLst/>
                    <a:rect l="l" t="t" r="r" b="b"/>
                    <a:pathLst>
                      <a:path w="2409" h="2408" extrusionOk="0">
                        <a:moveTo>
                          <a:pt x="1089" y="0"/>
                        </a:moveTo>
                        <a:lnTo>
                          <a:pt x="967" y="27"/>
                        </a:lnTo>
                        <a:lnTo>
                          <a:pt x="844" y="54"/>
                        </a:lnTo>
                        <a:lnTo>
                          <a:pt x="735" y="95"/>
                        </a:lnTo>
                        <a:lnTo>
                          <a:pt x="640" y="150"/>
                        </a:lnTo>
                        <a:lnTo>
                          <a:pt x="531" y="204"/>
                        </a:lnTo>
                        <a:lnTo>
                          <a:pt x="436" y="272"/>
                        </a:lnTo>
                        <a:lnTo>
                          <a:pt x="355" y="354"/>
                        </a:lnTo>
                        <a:lnTo>
                          <a:pt x="273" y="435"/>
                        </a:lnTo>
                        <a:lnTo>
                          <a:pt x="205" y="531"/>
                        </a:lnTo>
                        <a:lnTo>
                          <a:pt x="150" y="626"/>
                        </a:lnTo>
                        <a:lnTo>
                          <a:pt x="96" y="735"/>
                        </a:lnTo>
                        <a:lnTo>
                          <a:pt x="55" y="843"/>
                        </a:lnTo>
                        <a:lnTo>
                          <a:pt x="28" y="952"/>
                        </a:lnTo>
                        <a:lnTo>
                          <a:pt x="14" y="1075"/>
                        </a:lnTo>
                        <a:lnTo>
                          <a:pt x="1" y="1197"/>
                        </a:lnTo>
                        <a:lnTo>
                          <a:pt x="14" y="1319"/>
                        </a:lnTo>
                        <a:lnTo>
                          <a:pt x="28" y="1442"/>
                        </a:lnTo>
                        <a:lnTo>
                          <a:pt x="55" y="1564"/>
                        </a:lnTo>
                        <a:lnTo>
                          <a:pt x="96" y="1673"/>
                        </a:lnTo>
                        <a:lnTo>
                          <a:pt x="150" y="1768"/>
                        </a:lnTo>
                        <a:lnTo>
                          <a:pt x="205" y="1877"/>
                        </a:lnTo>
                        <a:lnTo>
                          <a:pt x="273" y="1972"/>
                        </a:lnTo>
                        <a:lnTo>
                          <a:pt x="355" y="2054"/>
                        </a:lnTo>
                        <a:lnTo>
                          <a:pt x="436" y="2136"/>
                        </a:lnTo>
                        <a:lnTo>
                          <a:pt x="531" y="2204"/>
                        </a:lnTo>
                        <a:lnTo>
                          <a:pt x="640" y="2258"/>
                        </a:lnTo>
                        <a:lnTo>
                          <a:pt x="735" y="2312"/>
                        </a:lnTo>
                        <a:lnTo>
                          <a:pt x="844" y="2353"/>
                        </a:lnTo>
                        <a:lnTo>
                          <a:pt x="967" y="2380"/>
                        </a:lnTo>
                        <a:lnTo>
                          <a:pt x="1089" y="2394"/>
                        </a:lnTo>
                        <a:lnTo>
                          <a:pt x="1211" y="2408"/>
                        </a:lnTo>
                        <a:lnTo>
                          <a:pt x="1334" y="2394"/>
                        </a:lnTo>
                        <a:lnTo>
                          <a:pt x="1456" y="2380"/>
                        </a:lnTo>
                        <a:lnTo>
                          <a:pt x="1565" y="2353"/>
                        </a:lnTo>
                        <a:lnTo>
                          <a:pt x="1674" y="2312"/>
                        </a:lnTo>
                        <a:lnTo>
                          <a:pt x="1783" y="2258"/>
                        </a:lnTo>
                        <a:lnTo>
                          <a:pt x="1878" y="2204"/>
                        </a:lnTo>
                        <a:lnTo>
                          <a:pt x="1973" y="2136"/>
                        </a:lnTo>
                        <a:lnTo>
                          <a:pt x="2055" y="2054"/>
                        </a:lnTo>
                        <a:lnTo>
                          <a:pt x="2136" y="1972"/>
                        </a:lnTo>
                        <a:lnTo>
                          <a:pt x="2204" y="1877"/>
                        </a:lnTo>
                        <a:lnTo>
                          <a:pt x="2272" y="1768"/>
                        </a:lnTo>
                        <a:lnTo>
                          <a:pt x="2313" y="1673"/>
                        </a:lnTo>
                        <a:lnTo>
                          <a:pt x="2354" y="1564"/>
                        </a:lnTo>
                        <a:lnTo>
                          <a:pt x="2381" y="1442"/>
                        </a:lnTo>
                        <a:lnTo>
                          <a:pt x="2408" y="1319"/>
                        </a:lnTo>
                        <a:lnTo>
                          <a:pt x="2408" y="1197"/>
                        </a:lnTo>
                        <a:lnTo>
                          <a:pt x="2408" y="1075"/>
                        </a:lnTo>
                        <a:lnTo>
                          <a:pt x="2381" y="952"/>
                        </a:lnTo>
                        <a:lnTo>
                          <a:pt x="2354" y="843"/>
                        </a:lnTo>
                        <a:lnTo>
                          <a:pt x="2313" y="735"/>
                        </a:lnTo>
                        <a:lnTo>
                          <a:pt x="2272" y="626"/>
                        </a:lnTo>
                        <a:lnTo>
                          <a:pt x="2204" y="531"/>
                        </a:lnTo>
                        <a:lnTo>
                          <a:pt x="2136" y="435"/>
                        </a:lnTo>
                        <a:lnTo>
                          <a:pt x="2055" y="354"/>
                        </a:lnTo>
                        <a:lnTo>
                          <a:pt x="1973" y="272"/>
                        </a:lnTo>
                        <a:lnTo>
                          <a:pt x="1878" y="204"/>
                        </a:lnTo>
                        <a:lnTo>
                          <a:pt x="1783" y="150"/>
                        </a:lnTo>
                        <a:lnTo>
                          <a:pt x="1674" y="95"/>
                        </a:lnTo>
                        <a:lnTo>
                          <a:pt x="1565" y="54"/>
                        </a:lnTo>
                        <a:lnTo>
                          <a:pt x="1456" y="27"/>
                        </a:lnTo>
                        <a:lnTo>
                          <a:pt x="133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8"/>
                  <p:cNvSpPr/>
                  <p:nvPr/>
                </p:nvSpPr>
                <p:spPr>
                  <a:xfrm>
                    <a:off x="6661186" y="1602908"/>
                    <a:ext cx="32412" cy="33664"/>
                  </a:xfrm>
                  <a:custGeom>
                    <a:avLst/>
                    <a:gdLst/>
                    <a:ahLst/>
                    <a:cxnLst/>
                    <a:rect l="l" t="t" r="r" b="b"/>
                    <a:pathLst>
                      <a:path w="1062" h="1103" extrusionOk="0">
                        <a:moveTo>
                          <a:pt x="1062" y="0"/>
                        </a:moveTo>
                        <a:lnTo>
                          <a:pt x="749" y="55"/>
                        </a:lnTo>
                        <a:lnTo>
                          <a:pt x="395" y="136"/>
                        </a:lnTo>
                        <a:lnTo>
                          <a:pt x="1" y="245"/>
                        </a:lnTo>
                        <a:lnTo>
                          <a:pt x="1" y="1102"/>
                        </a:lnTo>
                        <a:lnTo>
                          <a:pt x="1062" y="776"/>
                        </a:lnTo>
                        <a:lnTo>
                          <a:pt x="106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8"/>
                  <p:cNvSpPr/>
                  <p:nvPr/>
                </p:nvSpPr>
                <p:spPr>
                  <a:xfrm>
                    <a:off x="6564039" y="1694653"/>
                    <a:ext cx="73523" cy="73523"/>
                  </a:xfrm>
                  <a:custGeom>
                    <a:avLst/>
                    <a:gdLst/>
                    <a:ahLst/>
                    <a:cxnLst/>
                    <a:rect l="l" t="t" r="r" b="b"/>
                    <a:pathLst>
                      <a:path w="2409" h="2409" extrusionOk="0">
                        <a:moveTo>
                          <a:pt x="1198" y="1"/>
                        </a:moveTo>
                        <a:lnTo>
                          <a:pt x="1089" y="14"/>
                        </a:lnTo>
                        <a:lnTo>
                          <a:pt x="967" y="28"/>
                        </a:lnTo>
                        <a:lnTo>
                          <a:pt x="872" y="55"/>
                        </a:lnTo>
                        <a:lnTo>
                          <a:pt x="763" y="82"/>
                        </a:lnTo>
                        <a:lnTo>
                          <a:pt x="667" y="123"/>
                        </a:lnTo>
                        <a:lnTo>
                          <a:pt x="586" y="177"/>
                        </a:lnTo>
                        <a:lnTo>
                          <a:pt x="504" y="232"/>
                        </a:lnTo>
                        <a:lnTo>
                          <a:pt x="423" y="300"/>
                        </a:lnTo>
                        <a:lnTo>
                          <a:pt x="341" y="368"/>
                        </a:lnTo>
                        <a:lnTo>
                          <a:pt x="273" y="436"/>
                        </a:lnTo>
                        <a:lnTo>
                          <a:pt x="219" y="517"/>
                        </a:lnTo>
                        <a:lnTo>
                          <a:pt x="164" y="613"/>
                        </a:lnTo>
                        <a:lnTo>
                          <a:pt x="110" y="694"/>
                        </a:lnTo>
                        <a:lnTo>
                          <a:pt x="69" y="790"/>
                        </a:lnTo>
                        <a:lnTo>
                          <a:pt x="42" y="898"/>
                        </a:lnTo>
                        <a:lnTo>
                          <a:pt x="15" y="994"/>
                        </a:lnTo>
                        <a:lnTo>
                          <a:pt x="1" y="1102"/>
                        </a:lnTo>
                        <a:lnTo>
                          <a:pt x="1" y="1211"/>
                        </a:lnTo>
                        <a:lnTo>
                          <a:pt x="1" y="1320"/>
                        </a:lnTo>
                        <a:lnTo>
                          <a:pt x="15" y="1429"/>
                        </a:lnTo>
                        <a:lnTo>
                          <a:pt x="42" y="1524"/>
                        </a:lnTo>
                        <a:lnTo>
                          <a:pt x="69" y="1633"/>
                        </a:lnTo>
                        <a:lnTo>
                          <a:pt x="110" y="1728"/>
                        </a:lnTo>
                        <a:lnTo>
                          <a:pt x="164" y="1810"/>
                        </a:lnTo>
                        <a:lnTo>
                          <a:pt x="219" y="1905"/>
                        </a:lnTo>
                        <a:lnTo>
                          <a:pt x="287" y="1987"/>
                        </a:lnTo>
                        <a:lnTo>
                          <a:pt x="355" y="2055"/>
                        </a:lnTo>
                        <a:lnTo>
                          <a:pt x="423" y="2123"/>
                        </a:lnTo>
                        <a:lnTo>
                          <a:pt x="504" y="2191"/>
                        </a:lnTo>
                        <a:lnTo>
                          <a:pt x="599" y="2245"/>
                        </a:lnTo>
                        <a:lnTo>
                          <a:pt x="681" y="2299"/>
                        </a:lnTo>
                        <a:lnTo>
                          <a:pt x="776" y="2340"/>
                        </a:lnTo>
                        <a:lnTo>
                          <a:pt x="885" y="2367"/>
                        </a:lnTo>
                        <a:lnTo>
                          <a:pt x="980" y="2395"/>
                        </a:lnTo>
                        <a:lnTo>
                          <a:pt x="1089" y="2408"/>
                        </a:lnTo>
                        <a:lnTo>
                          <a:pt x="1348" y="2408"/>
                        </a:lnTo>
                        <a:lnTo>
                          <a:pt x="1484" y="2381"/>
                        </a:lnTo>
                        <a:lnTo>
                          <a:pt x="1579" y="2354"/>
                        </a:lnTo>
                        <a:lnTo>
                          <a:pt x="1674" y="2313"/>
                        </a:lnTo>
                        <a:lnTo>
                          <a:pt x="1769" y="2272"/>
                        </a:lnTo>
                        <a:lnTo>
                          <a:pt x="1851" y="2218"/>
                        </a:lnTo>
                        <a:lnTo>
                          <a:pt x="2014" y="2109"/>
                        </a:lnTo>
                        <a:lnTo>
                          <a:pt x="2137" y="1959"/>
                        </a:lnTo>
                        <a:lnTo>
                          <a:pt x="2259" y="1796"/>
                        </a:lnTo>
                        <a:lnTo>
                          <a:pt x="2300" y="1701"/>
                        </a:lnTo>
                        <a:lnTo>
                          <a:pt x="2341" y="1619"/>
                        </a:lnTo>
                        <a:lnTo>
                          <a:pt x="2368" y="1524"/>
                        </a:lnTo>
                        <a:lnTo>
                          <a:pt x="2381" y="1415"/>
                        </a:lnTo>
                        <a:lnTo>
                          <a:pt x="2395" y="1320"/>
                        </a:lnTo>
                        <a:lnTo>
                          <a:pt x="2409" y="1211"/>
                        </a:lnTo>
                        <a:lnTo>
                          <a:pt x="2395" y="1102"/>
                        </a:lnTo>
                        <a:lnTo>
                          <a:pt x="2381" y="1007"/>
                        </a:lnTo>
                        <a:lnTo>
                          <a:pt x="2368" y="898"/>
                        </a:lnTo>
                        <a:lnTo>
                          <a:pt x="2341" y="803"/>
                        </a:lnTo>
                        <a:lnTo>
                          <a:pt x="2300" y="708"/>
                        </a:lnTo>
                        <a:lnTo>
                          <a:pt x="2259" y="626"/>
                        </a:lnTo>
                        <a:lnTo>
                          <a:pt x="2205" y="545"/>
                        </a:lnTo>
                        <a:lnTo>
                          <a:pt x="2137" y="463"/>
                        </a:lnTo>
                        <a:lnTo>
                          <a:pt x="2014" y="313"/>
                        </a:lnTo>
                        <a:lnTo>
                          <a:pt x="1851" y="191"/>
                        </a:lnTo>
                        <a:lnTo>
                          <a:pt x="1769" y="150"/>
                        </a:lnTo>
                        <a:lnTo>
                          <a:pt x="1674" y="109"/>
                        </a:lnTo>
                        <a:lnTo>
                          <a:pt x="1579" y="69"/>
                        </a:lnTo>
                        <a:lnTo>
                          <a:pt x="1484" y="41"/>
                        </a:lnTo>
                        <a:lnTo>
                          <a:pt x="1348" y="14"/>
                        </a:lnTo>
                        <a:lnTo>
                          <a:pt x="11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8"/>
                  <p:cNvSpPr/>
                  <p:nvPr/>
                </p:nvSpPr>
                <p:spPr>
                  <a:xfrm>
                    <a:off x="6594346" y="1624486"/>
                    <a:ext cx="305169" cy="214250"/>
                  </a:xfrm>
                  <a:custGeom>
                    <a:avLst/>
                    <a:gdLst/>
                    <a:ahLst/>
                    <a:cxnLst/>
                    <a:rect l="l" t="t" r="r" b="b"/>
                    <a:pathLst>
                      <a:path w="9999" h="7020" extrusionOk="0">
                        <a:moveTo>
                          <a:pt x="3320" y="1"/>
                        </a:moveTo>
                        <a:lnTo>
                          <a:pt x="3143" y="14"/>
                        </a:lnTo>
                        <a:lnTo>
                          <a:pt x="2966" y="42"/>
                        </a:lnTo>
                        <a:lnTo>
                          <a:pt x="2789" y="69"/>
                        </a:lnTo>
                        <a:lnTo>
                          <a:pt x="2545" y="137"/>
                        </a:lnTo>
                        <a:lnTo>
                          <a:pt x="2300" y="218"/>
                        </a:lnTo>
                        <a:lnTo>
                          <a:pt x="2055" y="314"/>
                        </a:lnTo>
                        <a:lnTo>
                          <a:pt x="1837" y="422"/>
                        </a:lnTo>
                        <a:lnTo>
                          <a:pt x="1620" y="558"/>
                        </a:lnTo>
                        <a:lnTo>
                          <a:pt x="1416" y="695"/>
                        </a:lnTo>
                        <a:lnTo>
                          <a:pt x="1212" y="858"/>
                        </a:lnTo>
                        <a:lnTo>
                          <a:pt x="1035" y="1035"/>
                        </a:lnTo>
                        <a:lnTo>
                          <a:pt x="803" y="1279"/>
                        </a:lnTo>
                        <a:lnTo>
                          <a:pt x="599" y="1551"/>
                        </a:lnTo>
                        <a:lnTo>
                          <a:pt x="504" y="1687"/>
                        </a:lnTo>
                        <a:lnTo>
                          <a:pt x="423" y="1837"/>
                        </a:lnTo>
                        <a:lnTo>
                          <a:pt x="341" y="1987"/>
                        </a:lnTo>
                        <a:lnTo>
                          <a:pt x="273" y="2150"/>
                        </a:lnTo>
                        <a:lnTo>
                          <a:pt x="219" y="2300"/>
                        </a:lnTo>
                        <a:lnTo>
                          <a:pt x="164" y="2463"/>
                        </a:lnTo>
                        <a:lnTo>
                          <a:pt x="110" y="2640"/>
                        </a:lnTo>
                        <a:lnTo>
                          <a:pt x="69" y="2803"/>
                        </a:lnTo>
                        <a:lnTo>
                          <a:pt x="42" y="2980"/>
                        </a:lnTo>
                        <a:lnTo>
                          <a:pt x="15" y="3157"/>
                        </a:lnTo>
                        <a:lnTo>
                          <a:pt x="1" y="3333"/>
                        </a:lnTo>
                        <a:lnTo>
                          <a:pt x="1" y="3510"/>
                        </a:lnTo>
                        <a:lnTo>
                          <a:pt x="15" y="3823"/>
                        </a:lnTo>
                        <a:lnTo>
                          <a:pt x="55" y="4136"/>
                        </a:lnTo>
                        <a:lnTo>
                          <a:pt x="123" y="4449"/>
                        </a:lnTo>
                        <a:lnTo>
                          <a:pt x="219" y="4734"/>
                        </a:lnTo>
                        <a:lnTo>
                          <a:pt x="341" y="5020"/>
                        </a:lnTo>
                        <a:lnTo>
                          <a:pt x="491" y="5279"/>
                        </a:lnTo>
                        <a:lnTo>
                          <a:pt x="654" y="5537"/>
                        </a:lnTo>
                        <a:lnTo>
                          <a:pt x="831" y="5768"/>
                        </a:lnTo>
                        <a:lnTo>
                          <a:pt x="1035" y="5999"/>
                        </a:lnTo>
                        <a:lnTo>
                          <a:pt x="1266" y="6204"/>
                        </a:lnTo>
                        <a:lnTo>
                          <a:pt x="1497" y="6380"/>
                        </a:lnTo>
                        <a:lnTo>
                          <a:pt x="1756" y="6544"/>
                        </a:lnTo>
                        <a:lnTo>
                          <a:pt x="2028" y="6680"/>
                        </a:lnTo>
                        <a:lnTo>
                          <a:pt x="2300" y="6802"/>
                        </a:lnTo>
                        <a:lnTo>
                          <a:pt x="2599" y="6897"/>
                        </a:lnTo>
                        <a:lnTo>
                          <a:pt x="2898" y="6965"/>
                        </a:lnTo>
                        <a:lnTo>
                          <a:pt x="3198" y="7006"/>
                        </a:lnTo>
                        <a:lnTo>
                          <a:pt x="3510" y="7020"/>
                        </a:lnTo>
                        <a:lnTo>
                          <a:pt x="6666" y="7020"/>
                        </a:lnTo>
                        <a:lnTo>
                          <a:pt x="6843" y="7006"/>
                        </a:lnTo>
                        <a:lnTo>
                          <a:pt x="7020" y="6979"/>
                        </a:lnTo>
                        <a:lnTo>
                          <a:pt x="7197" y="6952"/>
                        </a:lnTo>
                        <a:lnTo>
                          <a:pt x="7360" y="6911"/>
                        </a:lnTo>
                        <a:lnTo>
                          <a:pt x="7537" y="6856"/>
                        </a:lnTo>
                        <a:lnTo>
                          <a:pt x="7700" y="6802"/>
                        </a:lnTo>
                        <a:lnTo>
                          <a:pt x="7850" y="6748"/>
                        </a:lnTo>
                        <a:lnTo>
                          <a:pt x="8013" y="6666"/>
                        </a:lnTo>
                        <a:lnTo>
                          <a:pt x="8163" y="6598"/>
                        </a:lnTo>
                        <a:lnTo>
                          <a:pt x="8312" y="6503"/>
                        </a:lnTo>
                        <a:lnTo>
                          <a:pt x="8448" y="6421"/>
                        </a:lnTo>
                        <a:lnTo>
                          <a:pt x="8720" y="6217"/>
                        </a:lnTo>
                        <a:lnTo>
                          <a:pt x="8965" y="5986"/>
                        </a:lnTo>
                        <a:lnTo>
                          <a:pt x="9196" y="5741"/>
                        </a:lnTo>
                        <a:lnTo>
                          <a:pt x="9400" y="5469"/>
                        </a:lnTo>
                        <a:lnTo>
                          <a:pt x="9496" y="5319"/>
                        </a:lnTo>
                        <a:lnTo>
                          <a:pt x="9577" y="5183"/>
                        </a:lnTo>
                        <a:lnTo>
                          <a:pt x="9659" y="5034"/>
                        </a:lnTo>
                        <a:lnTo>
                          <a:pt x="9727" y="4870"/>
                        </a:lnTo>
                        <a:lnTo>
                          <a:pt x="9781" y="4707"/>
                        </a:lnTo>
                        <a:lnTo>
                          <a:pt x="9849" y="4544"/>
                        </a:lnTo>
                        <a:lnTo>
                          <a:pt x="9890" y="4381"/>
                        </a:lnTo>
                        <a:lnTo>
                          <a:pt x="9931" y="4218"/>
                        </a:lnTo>
                        <a:lnTo>
                          <a:pt x="9958" y="4041"/>
                        </a:lnTo>
                        <a:lnTo>
                          <a:pt x="9985" y="3864"/>
                        </a:lnTo>
                        <a:lnTo>
                          <a:pt x="9999" y="3687"/>
                        </a:lnTo>
                        <a:lnTo>
                          <a:pt x="9999" y="3510"/>
                        </a:lnTo>
                        <a:lnTo>
                          <a:pt x="9999" y="3333"/>
                        </a:lnTo>
                        <a:lnTo>
                          <a:pt x="9985" y="3157"/>
                        </a:lnTo>
                        <a:lnTo>
                          <a:pt x="9958" y="2980"/>
                        </a:lnTo>
                        <a:lnTo>
                          <a:pt x="9931" y="2803"/>
                        </a:lnTo>
                        <a:lnTo>
                          <a:pt x="9890" y="2640"/>
                        </a:lnTo>
                        <a:lnTo>
                          <a:pt x="9849" y="2463"/>
                        </a:lnTo>
                        <a:lnTo>
                          <a:pt x="9781" y="2300"/>
                        </a:lnTo>
                        <a:lnTo>
                          <a:pt x="9727" y="2150"/>
                        </a:lnTo>
                        <a:lnTo>
                          <a:pt x="9659" y="1987"/>
                        </a:lnTo>
                        <a:lnTo>
                          <a:pt x="9577" y="1837"/>
                        </a:lnTo>
                        <a:lnTo>
                          <a:pt x="9496" y="1687"/>
                        </a:lnTo>
                        <a:lnTo>
                          <a:pt x="9400" y="1551"/>
                        </a:lnTo>
                        <a:lnTo>
                          <a:pt x="9196" y="1279"/>
                        </a:lnTo>
                        <a:lnTo>
                          <a:pt x="8965" y="1035"/>
                        </a:lnTo>
                        <a:lnTo>
                          <a:pt x="8720" y="803"/>
                        </a:lnTo>
                        <a:lnTo>
                          <a:pt x="8448" y="599"/>
                        </a:lnTo>
                        <a:lnTo>
                          <a:pt x="8312" y="504"/>
                        </a:lnTo>
                        <a:lnTo>
                          <a:pt x="8163" y="422"/>
                        </a:lnTo>
                        <a:lnTo>
                          <a:pt x="8013" y="341"/>
                        </a:lnTo>
                        <a:lnTo>
                          <a:pt x="7850" y="273"/>
                        </a:lnTo>
                        <a:lnTo>
                          <a:pt x="7700" y="218"/>
                        </a:lnTo>
                        <a:lnTo>
                          <a:pt x="7537" y="164"/>
                        </a:lnTo>
                        <a:lnTo>
                          <a:pt x="7360" y="110"/>
                        </a:lnTo>
                        <a:lnTo>
                          <a:pt x="7197" y="69"/>
                        </a:lnTo>
                        <a:lnTo>
                          <a:pt x="7020" y="42"/>
                        </a:lnTo>
                        <a:lnTo>
                          <a:pt x="6843" y="14"/>
                        </a:lnTo>
                        <a:lnTo>
                          <a:pt x="6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8"/>
                  <p:cNvSpPr/>
                  <p:nvPr/>
                </p:nvSpPr>
                <p:spPr>
                  <a:xfrm>
                    <a:off x="6646262" y="1624486"/>
                    <a:ext cx="98000" cy="214250"/>
                  </a:xfrm>
                  <a:custGeom>
                    <a:avLst/>
                    <a:gdLst/>
                    <a:ahLst/>
                    <a:cxnLst/>
                    <a:rect l="l" t="t" r="r" b="b"/>
                    <a:pathLst>
                      <a:path w="3211" h="7020" extrusionOk="0">
                        <a:moveTo>
                          <a:pt x="1619" y="1"/>
                        </a:moveTo>
                        <a:lnTo>
                          <a:pt x="1442" y="14"/>
                        </a:lnTo>
                        <a:lnTo>
                          <a:pt x="1265" y="42"/>
                        </a:lnTo>
                        <a:lnTo>
                          <a:pt x="1088" y="69"/>
                        </a:lnTo>
                        <a:lnTo>
                          <a:pt x="912" y="286"/>
                        </a:lnTo>
                        <a:lnTo>
                          <a:pt x="721" y="558"/>
                        </a:lnTo>
                        <a:lnTo>
                          <a:pt x="612" y="722"/>
                        </a:lnTo>
                        <a:lnTo>
                          <a:pt x="517" y="899"/>
                        </a:lnTo>
                        <a:lnTo>
                          <a:pt x="422" y="1089"/>
                        </a:lnTo>
                        <a:lnTo>
                          <a:pt x="340" y="1293"/>
                        </a:lnTo>
                        <a:lnTo>
                          <a:pt x="245" y="1524"/>
                        </a:lnTo>
                        <a:lnTo>
                          <a:pt x="177" y="1756"/>
                        </a:lnTo>
                        <a:lnTo>
                          <a:pt x="109" y="2014"/>
                        </a:lnTo>
                        <a:lnTo>
                          <a:pt x="68" y="2286"/>
                        </a:lnTo>
                        <a:lnTo>
                          <a:pt x="27" y="2572"/>
                        </a:lnTo>
                        <a:lnTo>
                          <a:pt x="14" y="2871"/>
                        </a:lnTo>
                        <a:lnTo>
                          <a:pt x="0" y="3184"/>
                        </a:lnTo>
                        <a:lnTo>
                          <a:pt x="27" y="3510"/>
                        </a:lnTo>
                        <a:lnTo>
                          <a:pt x="55" y="3796"/>
                        </a:lnTo>
                        <a:lnTo>
                          <a:pt x="95" y="4068"/>
                        </a:lnTo>
                        <a:lnTo>
                          <a:pt x="136" y="4326"/>
                        </a:lnTo>
                        <a:lnTo>
                          <a:pt x="191" y="4585"/>
                        </a:lnTo>
                        <a:lnTo>
                          <a:pt x="259" y="4843"/>
                        </a:lnTo>
                        <a:lnTo>
                          <a:pt x="327" y="5088"/>
                        </a:lnTo>
                        <a:lnTo>
                          <a:pt x="476" y="5537"/>
                        </a:lnTo>
                        <a:lnTo>
                          <a:pt x="653" y="5959"/>
                        </a:lnTo>
                        <a:lnTo>
                          <a:pt x="830" y="6340"/>
                        </a:lnTo>
                        <a:lnTo>
                          <a:pt x="1020" y="6680"/>
                        </a:lnTo>
                        <a:lnTo>
                          <a:pt x="1197" y="6965"/>
                        </a:lnTo>
                        <a:lnTo>
                          <a:pt x="1497" y="7006"/>
                        </a:lnTo>
                        <a:lnTo>
                          <a:pt x="1809" y="7020"/>
                        </a:lnTo>
                        <a:lnTo>
                          <a:pt x="2979" y="7020"/>
                        </a:lnTo>
                        <a:lnTo>
                          <a:pt x="3006" y="6843"/>
                        </a:lnTo>
                        <a:lnTo>
                          <a:pt x="3047" y="6258"/>
                        </a:lnTo>
                        <a:lnTo>
                          <a:pt x="3115" y="5469"/>
                        </a:lnTo>
                        <a:lnTo>
                          <a:pt x="3170" y="4517"/>
                        </a:lnTo>
                        <a:lnTo>
                          <a:pt x="3197" y="4014"/>
                        </a:lnTo>
                        <a:lnTo>
                          <a:pt x="3210" y="3497"/>
                        </a:lnTo>
                        <a:lnTo>
                          <a:pt x="3210" y="2980"/>
                        </a:lnTo>
                        <a:lnTo>
                          <a:pt x="3210" y="2476"/>
                        </a:lnTo>
                        <a:lnTo>
                          <a:pt x="3183" y="1973"/>
                        </a:lnTo>
                        <a:lnTo>
                          <a:pt x="3142" y="1497"/>
                        </a:lnTo>
                        <a:lnTo>
                          <a:pt x="3074" y="1062"/>
                        </a:lnTo>
                        <a:lnTo>
                          <a:pt x="2993" y="654"/>
                        </a:lnTo>
                        <a:lnTo>
                          <a:pt x="2952" y="463"/>
                        </a:lnTo>
                        <a:lnTo>
                          <a:pt x="2884" y="300"/>
                        </a:lnTo>
                        <a:lnTo>
                          <a:pt x="2830" y="137"/>
                        </a:lnTo>
                        <a:lnTo>
                          <a:pt x="276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8"/>
                  <p:cNvSpPr/>
                  <p:nvPr/>
                </p:nvSpPr>
                <p:spPr>
                  <a:xfrm>
                    <a:off x="7352841" y="1439348"/>
                    <a:ext cx="32412" cy="227099"/>
                  </a:xfrm>
                  <a:custGeom>
                    <a:avLst/>
                    <a:gdLst/>
                    <a:ahLst/>
                    <a:cxnLst/>
                    <a:rect l="l" t="t" r="r" b="b"/>
                    <a:pathLst>
                      <a:path w="1062" h="7441" extrusionOk="0">
                        <a:moveTo>
                          <a:pt x="1" y="0"/>
                        </a:moveTo>
                        <a:lnTo>
                          <a:pt x="1" y="7441"/>
                        </a:lnTo>
                        <a:lnTo>
                          <a:pt x="1062" y="7441"/>
                        </a:lnTo>
                        <a:lnTo>
                          <a:pt x="1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8"/>
                  <p:cNvSpPr/>
                  <p:nvPr/>
                </p:nvSpPr>
                <p:spPr>
                  <a:xfrm>
                    <a:off x="7332515" y="1402815"/>
                    <a:ext cx="73523" cy="73492"/>
                  </a:xfrm>
                  <a:custGeom>
                    <a:avLst/>
                    <a:gdLst/>
                    <a:ahLst/>
                    <a:cxnLst/>
                    <a:rect l="l" t="t" r="r" b="b"/>
                    <a:pathLst>
                      <a:path w="2409" h="2408" extrusionOk="0">
                        <a:moveTo>
                          <a:pt x="1075" y="0"/>
                        </a:moveTo>
                        <a:lnTo>
                          <a:pt x="953" y="27"/>
                        </a:lnTo>
                        <a:lnTo>
                          <a:pt x="844" y="54"/>
                        </a:lnTo>
                        <a:lnTo>
                          <a:pt x="735" y="95"/>
                        </a:lnTo>
                        <a:lnTo>
                          <a:pt x="626" y="150"/>
                        </a:lnTo>
                        <a:lnTo>
                          <a:pt x="531" y="204"/>
                        </a:lnTo>
                        <a:lnTo>
                          <a:pt x="436" y="272"/>
                        </a:lnTo>
                        <a:lnTo>
                          <a:pt x="354" y="354"/>
                        </a:lnTo>
                        <a:lnTo>
                          <a:pt x="272" y="435"/>
                        </a:lnTo>
                        <a:lnTo>
                          <a:pt x="204" y="531"/>
                        </a:lnTo>
                        <a:lnTo>
                          <a:pt x="150" y="626"/>
                        </a:lnTo>
                        <a:lnTo>
                          <a:pt x="96" y="735"/>
                        </a:lnTo>
                        <a:lnTo>
                          <a:pt x="55" y="843"/>
                        </a:lnTo>
                        <a:lnTo>
                          <a:pt x="28" y="952"/>
                        </a:lnTo>
                        <a:lnTo>
                          <a:pt x="0" y="1075"/>
                        </a:lnTo>
                        <a:lnTo>
                          <a:pt x="0" y="1197"/>
                        </a:lnTo>
                        <a:lnTo>
                          <a:pt x="0" y="1319"/>
                        </a:lnTo>
                        <a:lnTo>
                          <a:pt x="28" y="1442"/>
                        </a:lnTo>
                        <a:lnTo>
                          <a:pt x="55" y="1564"/>
                        </a:lnTo>
                        <a:lnTo>
                          <a:pt x="96" y="1673"/>
                        </a:lnTo>
                        <a:lnTo>
                          <a:pt x="150" y="1768"/>
                        </a:lnTo>
                        <a:lnTo>
                          <a:pt x="204" y="1877"/>
                        </a:lnTo>
                        <a:lnTo>
                          <a:pt x="272" y="1972"/>
                        </a:lnTo>
                        <a:lnTo>
                          <a:pt x="354" y="2054"/>
                        </a:lnTo>
                        <a:lnTo>
                          <a:pt x="436" y="2136"/>
                        </a:lnTo>
                        <a:lnTo>
                          <a:pt x="531" y="2204"/>
                        </a:lnTo>
                        <a:lnTo>
                          <a:pt x="626" y="2258"/>
                        </a:lnTo>
                        <a:lnTo>
                          <a:pt x="735" y="2312"/>
                        </a:lnTo>
                        <a:lnTo>
                          <a:pt x="844" y="2353"/>
                        </a:lnTo>
                        <a:lnTo>
                          <a:pt x="953" y="2380"/>
                        </a:lnTo>
                        <a:lnTo>
                          <a:pt x="1075" y="2394"/>
                        </a:lnTo>
                        <a:lnTo>
                          <a:pt x="1197" y="2408"/>
                        </a:lnTo>
                        <a:lnTo>
                          <a:pt x="1320" y="2394"/>
                        </a:lnTo>
                        <a:lnTo>
                          <a:pt x="1442" y="2380"/>
                        </a:lnTo>
                        <a:lnTo>
                          <a:pt x="1565" y="2353"/>
                        </a:lnTo>
                        <a:lnTo>
                          <a:pt x="1674" y="2312"/>
                        </a:lnTo>
                        <a:lnTo>
                          <a:pt x="1769" y="2258"/>
                        </a:lnTo>
                        <a:lnTo>
                          <a:pt x="1878" y="2204"/>
                        </a:lnTo>
                        <a:lnTo>
                          <a:pt x="1973" y="2136"/>
                        </a:lnTo>
                        <a:lnTo>
                          <a:pt x="2054" y="2054"/>
                        </a:lnTo>
                        <a:lnTo>
                          <a:pt x="2136" y="1972"/>
                        </a:lnTo>
                        <a:lnTo>
                          <a:pt x="2204" y="1877"/>
                        </a:lnTo>
                        <a:lnTo>
                          <a:pt x="2258" y="1768"/>
                        </a:lnTo>
                        <a:lnTo>
                          <a:pt x="2313" y="1673"/>
                        </a:lnTo>
                        <a:lnTo>
                          <a:pt x="2354" y="1564"/>
                        </a:lnTo>
                        <a:lnTo>
                          <a:pt x="2381" y="1442"/>
                        </a:lnTo>
                        <a:lnTo>
                          <a:pt x="2394" y="1319"/>
                        </a:lnTo>
                        <a:lnTo>
                          <a:pt x="2408" y="1197"/>
                        </a:lnTo>
                        <a:lnTo>
                          <a:pt x="2394" y="1075"/>
                        </a:lnTo>
                        <a:lnTo>
                          <a:pt x="2381" y="952"/>
                        </a:lnTo>
                        <a:lnTo>
                          <a:pt x="2354" y="843"/>
                        </a:lnTo>
                        <a:lnTo>
                          <a:pt x="2313" y="735"/>
                        </a:lnTo>
                        <a:lnTo>
                          <a:pt x="2258" y="626"/>
                        </a:lnTo>
                        <a:lnTo>
                          <a:pt x="2204" y="531"/>
                        </a:lnTo>
                        <a:lnTo>
                          <a:pt x="2136" y="435"/>
                        </a:lnTo>
                        <a:lnTo>
                          <a:pt x="2054" y="354"/>
                        </a:lnTo>
                        <a:lnTo>
                          <a:pt x="1973" y="272"/>
                        </a:lnTo>
                        <a:lnTo>
                          <a:pt x="1878" y="204"/>
                        </a:lnTo>
                        <a:lnTo>
                          <a:pt x="1769" y="150"/>
                        </a:lnTo>
                        <a:lnTo>
                          <a:pt x="1674" y="95"/>
                        </a:lnTo>
                        <a:lnTo>
                          <a:pt x="1565" y="54"/>
                        </a:lnTo>
                        <a:lnTo>
                          <a:pt x="1442" y="27"/>
                        </a:lnTo>
                        <a:lnTo>
                          <a:pt x="13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8"/>
                  <p:cNvSpPr/>
                  <p:nvPr/>
                </p:nvSpPr>
                <p:spPr>
                  <a:xfrm>
                    <a:off x="7352841" y="1602908"/>
                    <a:ext cx="32412" cy="33664"/>
                  </a:xfrm>
                  <a:custGeom>
                    <a:avLst/>
                    <a:gdLst/>
                    <a:ahLst/>
                    <a:cxnLst/>
                    <a:rect l="l" t="t" r="r" b="b"/>
                    <a:pathLst>
                      <a:path w="1062" h="1103" extrusionOk="0">
                        <a:moveTo>
                          <a:pt x="1" y="0"/>
                        </a:moveTo>
                        <a:lnTo>
                          <a:pt x="1" y="776"/>
                        </a:lnTo>
                        <a:lnTo>
                          <a:pt x="1062" y="1102"/>
                        </a:lnTo>
                        <a:lnTo>
                          <a:pt x="1062" y="245"/>
                        </a:lnTo>
                        <a:lnTo>
                          <a:pt x="667" y="136"/>
                        </a:lnTo>
                        <a:lnTo>
                          <a:pt x="314" y="55"/>
                        </a:lnTo>
                        <a:lnTo>
                          <a:pt x="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8"/>
                  <p:cNvSpPr/>
                  <p:nvPr/>
                </p:nvSpPr>
                <p:spPr>
                  <a:xfrm>
                    <a:off x="7408908" y="1694653"/>
                    <a:ext cx="73492" cy="73523"/>
                  </a:xfrm>
                  <a:custGeom>
                    <a:avLst/>
                    <a:gdLst/>
                    <a:ahLst/>
                    <a:cxnLst/>
                    <a:rect l="l" t="t" r="r" b="b"/>
                    <a:pathLst>
                      <a:path w="2408" h="2409" extrusionOk="0">
                        <a:moveTo>
                          <a:pt x="1211" y="1"/>
                        </a:moveTo>
                        <a:lnTo>
                          <a:pt x="1088" y="14"/>
                        </a:lnTo>
                        <a:lnTo>
                          <a:pt x="966" y="28"/>
                        </a:lnTo>
                        <a:lnTo>
                          <a:pt x="844" y="55"/>
                        </a:lnTo>
                        <a:lnTo>
                          <a:pt x="735" y="96"/>
                        </a:lnTo>
                        <a:lnTo>
                          <a:pt x="640" y="150"/>
                        </a:lnTo>
                        <a:lnTo>
                          <a:pt x="531" y="218"/>
                        </a:lnTo>
                        <a:lnTo>
                          <a:pt x="436" y="286"/>
                        </a:lnTo>
                        <a:lnTo>
                          <a:pt x="354" y="354"/>
                        </a:lnTo>
                        <a:lnTo>
                          <a:pt x="272" y="449"/>
                        </a:lnTo>
                        <a:lnTo>
                          <a:pt x="204" y="531"/>
                        </a:lnTo>
                        <a:lnTo>
                          <a:pt x="150" y="640"/>
                        </a:lnTo>
                        <a:lnTo>
                          <a:pt x="95" y="735"/>
                        </a:lnTo>
                        <a:lnTo>
                          <a:pt x="55" y="858"/>
                        </a:lnTo>
                        <a:lnTo>
                          <a:pt x="27" y="966"/>
                        </a:lnTo>
                        <a:lnTo>
                          <a:pt x="14" y="1089"/>
                        </a:lnTo>
                        <a:lnTo>
                          <a:pt x="0" y="1211"/>
                        </a:lnTo>
                        <a:lnTo>
                          <a:pt x="14" y="1334"/>
                        </a:lnTo>
                        <a:lnTo>
                          <a:pt x="27" y="1456"/>
                        </a:lnTo>
                        <a:lnTo>
                          <a:pt x="55" y="1565"/>
                        </a:lnTo>
                        <a:lnTo>
                          <a:pt x="95" y="1674"/>
                        </a:lnTo>
                        <a:lnTo>
                          <a:pt x="150" y="1783"/>
                        </a:lnTo>
                        <a:lnTo>
                          <a:pt x="204" y="1878"/>
                        </a:lnTo>
                        <a:lnTo>
                          <a:pt x="272" y="1973"/>
                        </a:lnTo>
                        <a:lnTo>
                          <a:pt x="354" y="2055"/>
                        </a:lnTo>
                        <a:lnTo>
                          <a:pt x="436" y="2136"/>
                        </a:lnTo>
                        <a:lnTo>
                          <a:pt x="531" y="2204"/>
                        </a:lnTo>
                        <a:lnTo>
                          <a:pt x="640" y="2272"/>
                        </a:lnTo>
                        <a:lnTo>
                          <a:pt x="735" y="2313"/>
                        </a:lnTo>
                        <a:lnTo>
                          <a:pt x="844" y="2354"/>
                        </a:lnTo>
                        <a:lnTo>
                          <a:pt x="966" y="2395"/>
                        </a:lnTo>
                        <a:lnTo>
                          <a:pt x="1088" y="2408"/>
                        </a:lnTo>
                        <a:lnTo>
                          <a:pt x="1333" y="2408"/>
                        </a:lnTo>
                        <a:lnTo>
                          <a:pt x="1456" y="2395"/>
                        </a:lnTo>
                        <a:lnTo>
                          <a:pt x="1565" y="2354"/>
                        </a:lnTo>
                        <a:lnTo>
                          <a:pt x="1673" y="2313"/>
                        </a:lnTo>
                        <a:lnTo>
                          <a:pt x="1782" y="2272"/>
                        </a:lnTo>
                        <a:lnTo>
                          <a:pt x="1877" y="2204"/>
                        </a:lnTo>
                        <a:lnTo>
                          <a:pt x="1973" y="2136"/>
                        </a:lnTo>
                        <a:lnTo>
                          <a:pt x="2054" y="2055"/>
                        </a:lnTo>
                        <a:lnTo>
                          <a:pt x="2136" y="1973"/>
                        </a:lnTo>
                        <a:lnTo>
                          <a:pt x="2204" y="1878"/>
                        </a:lnTo>
                        <a:lnTo>
                          <a:pt x="2272" y="1783"/>
                        </a:lnTo>
                        <a:lnTo>
                          <a:pt x="2313" y="1674"/>
                        </a:lnTo>
                        <a:lnTo>
                          <a:pt x="2354" y="1565"/>
                        </a:lnTo>
                        <a:lnTo>
                          <a:pt x="2381" y="1456"/>
                        </a:lnTo>
                        <a:lnTo>
                          <a:pt x="2408" y="1334"/>
                        </a:lnTo>
                        <a:lnTo>
                          <a:pt x="2408" y="1211"/>
                        </a:lnTo>
                        <a:lnTo>
                          <a:pt x="2408" y="1089"/>
                        </a:lnTo>
                        <a:lnTo>
                          <a:pt x="2381" y="966"/>
                        </a:lnTo>
                        <a:lnTo>
                          <a:pt x="2354" y="858"/>
                        </a:lnTo>
                        <a:lnTo>
                          <a:pt x="2313" y="735"/>
                        </a:lnTo>
                        <a:lnTo>
                          <a:pt x="2272" y="640"/>
                        </a:lnTo>
                        <a:lnTo>
                          <a:pt x="2204" y="531"/>
                        </a:lnTo>
                        <a:lnTo>
                          <a:pt x="2136" y="449"/>
                        </a:lnTo>
                        <a:lnTo>
                          <a:pt x="2054" y="354"/>
                        </a:lnTo>
                        <a:lnTo>
                          <a:pt x="1973" y="286"/>
                        </a:lnTo>
                        <a:lnTo>
                          <a:pt x="1877" y="218"/>
                        </a:lnTo>
                        <a:lnTo>
                          <a:pt x="1782" y="150"/>
                        </a:lnTo>
                        <a:lnTo>
                          <a:pt x="1673" y="96"/>
                        </a:lnTo>
                        <a:lnTo>
                          <a:pt x="1565" y="55"/>
                        </a:lnTo>
                        <a:lnTo>
                          <a:pt x="1456" y="28"/>
                        </a:lnTo>
                        <a:lnTo>
                          <a:pt x="1333" y="14"/>
                        </a:lnTo>
                        <a:lnTo>
                          <a:pt x="121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8"/>
                  <p:cNvSpPr/>
                  <p:nvPr/>
                </p:nvSpPr>
                <p:spPr>
                  <a:xfrm>
                    <a:off x="7146950" y="1624486"/>
                    <a:ext cx="305139" cy="214250"/>
                  </a:xfrm>
                  <a:custGeom>
                    <a:avLst/>
                    <a:gdLst/>
                    <a:ahLst/>
                    <a:cxnLst/>
                    <a:rect l="l" t="t" r="r" b="b"/>
                    <a:pathLst>
                      <a:path w="9998" h="7020" extrusionOk="0">
                        <a:moveTo>
                          <a:pt x="3333" y="1"/>
                        </a:moveTo>
                        <a:lnTo>
                          <a:pt x="3156" y="14"/>
                        </a:lnTo>
                        <a:lnTo>
                          <a:pt x="2979" y="42"/>
                        </a:lnTo>
                        <a:lnTo>
                          <a:pt x="2802" y="69"/>
                        </a:lnTo>
                        <a:lnTo>
                          <a:pt x="2639" y="110"/>
                        </a:lnTo>
                        <a:lnTo>
                          <a:pt x="2462" y="164"/>
                        </a:lnTo>
                        <a:lnTo>
                          <a:pt x="2299" y="218"/>
                        </a:lnTo>
                        <a:lnTo>
                          <a:pt x="2149" y="273"/>
                        </a:lnTo>
                        <a:lnTo>
                          <a:pt x="1986" y="341"/>
                        </a:lnTo>
                        <a:lnTo>
                          <a:pt x="1836" y="422"/>
                        </a:lnTo>
                        <a:lnTo>
                          <a:pt x="1687" y="504"/>
                        </a:lnTo>
                        <a:lnTo>
                          <a:pt x="1551" y="599"/>
                        </a:lnTo>
                        <a:lnTo>
                          <a:pt x="1279" y="803"/>
                        </a:lnTo>
                        <a:lnTo>
                          <a:pt x="1034" y="1035"/>
                        </a:lnTo>
                        <a:lnTo>
                          <a:pt x="803" y="1279"/>
                        </a:lnTo>
                        <a:lnTo>
                          <a:pt x="599" y="1551"/>
                        </a:lnTo>
                        <a:lnTo>
                          <a:pt x="503" y="1687"/>
                        </a:lnTo>
                        <a:lnTo>
                          <a:pt x="422" y="1837"/>
                        </a:lnTo>
                        <a:lnTo>
                          <a:pt x="340" y="1987"/>
                        </a:lnTo>
                        <a:lnTo>
                          <a:pt x="272" y="2150"/>
                        </a:lnTo>
                        <a:lnTo>
                          <a:pt x="218" y="2300"/>
                        </a:lnTo>
                        <a:lnTo>
                          <a:pt x="163" y="2463"/>
                        </a:lnTo>
                        <a:lnTo>
                          <a:pt x="109" y="2640"/>
                        </a:lnTo>
                        <a:lnTo>
                          <a:pt x="68" y="2803"/>
                        </a:lnTo>
                        <a:lnTo>
                          <a:pt x="41" y="2980"/>
                        </a:lnTo>
                        <a:lnTo>
                          <a:pt x="14" y="3157"/>
                        </a:lnTo>
                        <a:lnTo>
                          <a:pt x="0" y="3333"/>
                        </a:lnTo>
                        <a:lnTo>
                          <a:pt x="0" y="3510"/>
                        </a:lnTo>
                        <a:lnTo>
                          <a:pt x="0" y="3687"/>
                        </a:lnTo>
                        <a:lnTo>
                          <a:pt x="14" y="3864"/>
                        </a:lnTo>
                        <a:lnTo>
                          <a:pt x="41" y="4041"/>
                        </a:lnTo>
                        <a:lnTo>
                          <a:pt x="68" y="4218"/>
                        </a:lnTo>
                        <a:lnTo>
                          <a:pt x="109" y="4381"/>
                        </a:lnTo>
                        <a:lnTo>
                          <a:pt x="163" y="4544"/>
                        </a:lnTo>
                        <a:lnTo>
                          <a:pt x="218" y="4707"/>
                        </a:lnTo>
                        <a:lnTo>
                          <a:pt x="272" y="4870"/>
                        </a:lnTo>
                        <a:lnTo>
                          <a:pt x="340" y="5034"/>
                        </a:lnTo>
                        <a:lnTo>
                          <a:pt x="422" y="5183"/>
                        </a:lnTo>
                        <a:lnTo>
                          <a:pt x="503" y="5319"/>
                        </a:lnTo>
                        <a:lnTo>
                          <a:pt x="599" y="5469"/>
                        </a:lnTo>
                        <a:lnTo>
                          <a:pt x="803" y="5741"/>
                        </a:lnTo>
                        <a:lnTo>
                          <a:pt x="1034" y="5986"/>
                        </a:lnTo>
                        <a:lnTo>
                          <a:pt x="1279" y="6217"/>
                        </a:lnTo>
                        <a:lnTo>
                          <a:pt x="1551" y="6421"/>
                        </a:lnTo>
                        <a:lnTo>
                          <a:pt x="1687" y="6503"/>
                        </a:lnTo>
                        <a:lnTo>
                          <a:pt x="1836" y="6598"/>
                        </a:lnTo>
                        <a:lnTo>
                          <a:pt x="1986" y="6666"/>
                        </a:lnTo>
                        <a:lnTo>
                          <a:pt x="2149" y="6748"/>
                        </a:lnTo>
                        <a:lnTo>
                          <a:pt x="2299" y="6802"/>
                        </a:lnTo>
                        <a:lnTo>
                          <a:pt x="2462" y="6856"/>
                        </a:lnTo>
                        <a:lnTo>
                          <a:pt x="2639" y="6911"/>
                        </a:lnTo>
                        <a:lnTo>
                          <a:pt x="2802" y="6952"/>
                        </a:lnTo>
                        <a:lnTo>
                          <a:pt x="2979" y="6979"/>
                        </a:lnTo>
                        <a:lnTo>
                          <a:pt x="3156" y="7006"/>
                        </a:lnTo>
                        <a:lnTo>
                          <a:pt x="3333" y="7020"/>
                        </a:lnTo>
                        <a:lnTo>
                          <a:pt x="6488" y="7020"/>
                        </a:lnTo>
                        <a:lnTo>
                          <a:pt x="6801" y="7006"/>
                        </a:lnTo>
                        <a:lnTo>
                          <a:pt x="7101" y="6965"/>
                        </a:lnTo>
                        <a:lnTo>
                          <a:pt x="7400" y="6897"/>
                        </a:lnTo>
                        <a:lnTo>
                          <a:pt x="7699" y="6802"/>
                        </a:lnTo>
                        <a:lnTo>
                          <a:pt x="7971" y="6680"/>
                        </a:lnTo>
                        <a:lnTo>
                          <a:pt x="8243" y="6544"/>
                        </a:lnTo>
                        <a:lnTo>
                          <a:pt x="8502" y="6380"/>
                        </a:lnTo>
                        <a:lnTo>
                          <a:pt x="8733" y="6204"/>
                        </a:lnTo>
                        <a:lnTo>
                          <a:pt x="8964" y="5999"/>
                        </a:lnTo>
                        <a:lnTo>
                          <a:pt x="9168" y="5768"/>
                        </a:lnTo>
                        <a:lnTo>
                          <a:pt x="9345" y="5537"/>
                        </a:lnTo>
                        <a:lnTo>
                          <a:pt x="9522" y="5279"/>
                        </a:lnTo>
                        <a:lnTo>
                          <a:pt x="9658" y="5020"/>
                        </a:lnTo>
                        <a:lnTo>
                          <a:pt x="9780" y="4734"/>
                        </a:lnTo>
                        <a:lnTo>
                          <a:pt x="9876" y="4449"/>
                        </a:lnTo>
                        <a:lnTo>
                          <a:pt x="9944" y="4136"/>
                        </a:lnTo>
                        <a:lnTo>
                          <a:pt x="9984" y="3823"/>
                        </a:lnTo>
                        <a:lnTo>
                          <a:pt x="9998" y="3510"/>
                        </a:lnTo>
                        <a:lnTo>
                          <a:pt x="9998" y="3333"/>
                        </a:lnTo>
                        <a:lnTo>
                          <a:pt x="9984" y="3157"/>
                        </a:lnTo>
                        <a:lnTo>
                          <a:pt x="9957" y="2980"/>
                        </a:lnTo>
                        <a:lnTo>
                          <a:pt x="9930" y="2803"/>
                        </a:lnTo>
                        <a:lnTo>
                          <a:pt x="9889" y="2640"/>
                        </a:lnTo>
                        <a:lnTo>
                          <a:pt x="9848" y="2463"/>
                        </a:lnTo>
                        <a:lnTo>
                          <a:pt x="9780" y="2300"/>
                        </a:lnTo>
                        <a:lnTo>
                          <a:pt x="9726" y="2150"/>
                        </a:lnTo>
                        <a:lnTo>
                          <a:pt x="9658" y="1987"/>
                        </a:lnTo>
                        <a:lnTo>
                          <a:pt x="9576" y="1837"/>
                        </a:lnTo>
                        <a:lnTo>
                          <a:pt x="9495" y="1687"/>
                        </a:lnTo>
                        <a:lnTo>
                          <a:pt x="9399" y="1551"/>
                        </a:lnTo>
                        <a:lnTo>
                          <a:pt x="9195" y="1279"/>
                        </a:lnTo>
                        <a:lnTo>
                          <a:pt x="8964" y="1035"/>
                        </a:lnTo>
                        <a:lnTo>
                          <a:pt x="8787" y="858"/>
                        </a:lnTo>
                        <a:lnTo>
                          <a:pt x="8583" y="695"/>
                        </a:lnTo>
                        <a:lnTo>
                          <a:pt x="8379" y="558"/>
                        </a:lnTo>
                        <a:lnTo>
                          <a:pt x="8162" y="422"/>
                        </a:lnTo>
                        <a:lnTo>
                          <a:pt x="7944" y="314"/>
                        </a:lnTo>
                        <a:lnTo>
                          <a:pt x="7699" y="218"/>
                        </a:lnTo>
                        <a:lnTo>
                          <a:pt x="7454" y="137"/>
                        </a:lnTo>
                        <a:lnTo>
                          <a:pt x="7209" y="69"/>
                        </a:lnTo>
                        <a:lnTo>
                          <a:pt x="7033" y="42"/>
                        </a:lnTo>
                        <a:lnTo>
                          <a:pt x="6856" y="14"/>
                        </a:lnTo>
                        <a:lnTo>
                          <a:pt x="6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8"/>
                  <p:cNvSpPr/>
                  <p:nvPr/>
                </p:nvSpPr>
                <p:spPr>
                  <a:xfrm>
                    <a:off x="7302208" y="1624486"/>
                    <a:ext cx="98000" cy="214250"/>
                  </a:xfrm>
                  <a:custGeom>
                    <a:avLst/>
                    <a:gdLst/>
                    <a:ahLst/>
                    <a:cxnLst/>
                    <a:rect l="l" t="t" r="r" b="b"/>
                    <a:pathLst>
                      <a:path w="3211" h="7020" extrusionOk="0">
                        <a:moveTo>
                          <a:pt x="449" y="1"/>
                        </a:moveTo>
                        <a:lnTo>
                          <a:pt x="381" y="137"/>
                        </a:lnTo>
                        <a:lnTo>
                          <a:pt x="327" y="300"/>
                        </a:lnTo>
                        <a:lnTo>
                          <a:pt x="259" y="463"/>
                        </a:lnTo>
                        <a:lnTo>
                          <a:pt x="218" y="654"/>
                        </a:lnTo>
                        <a:lnTo>
                          <a:pt x="136" y="1062"/>
                        </a:lnTo>
                        <a:lnTo>
                          <a:pt x="68" y="1497"/>
                        </a:lnTo>
                        <a:lnTo>
                          <a:pt x="28" y="1973"/>
                        </a:lnTo>
                        <a:lnTo>
                          <a:pt x="14" y="2476"/>
                        </a:lnTo>
                        <a:lnTo>
                          <a:pt x="0" y="2980"/>
                        </a:lnTo>
                        <a:lnTo>
                          <a:pt x="0" y="3497"/>
                        </a:lnTo>
                        <a:lnTo>
                          <a:pt x="14" y="4014"/>
                        </a:lnTo>
                        <a:lnTo>
                          <a:pt x="41" y="4517"/>
                        </a:lnTo>
                        <a:lnTo>
                          <a:pt x="96" y="5469"/>
                        </a:lnTo>
                        <a:lnTo>
                          <a:pt x="164" y="6258"/>
                        </a:lnTo>
                        <a:lnTo>
                          <a:pt x="204" y="6843"/>
                        </a:lnTo>
                        <a:lnTo>
                          <a:pt x="232" y="7020"/>
                        </a:lnTo>
                        <a:lnTo>
                          <a:pt x="1401" y="7020"/>
                        </a:lnTo>
                        <a:lnTo>
                          <a:pt x="1714" y="7006"/>
                        </a:lnTo>
                        <a:lnTo>
                          <a:pt x="2014" y="6965"/>
                        </a:lnTo>
                        <a:lnTo>
                          <a:pt x="2190" y="6680"/>
                        </a:lnTo>
                        <a:lnTo>
                          <a:pt x="2381" y="6340"/>
                        </a:lnTo>
                        <a:lnTo>
                          <a:pt x="2558" y="5959"/>
                        </a:lnTo>
                        <a:lnTo>
                          <a:pt x="2735" y="5537"/>
                        </a:lnTo>
                        <a:lnTo>
                          <a:pt x="2884" y="5088"/>
                        </a:lnTo>
                        <a:lnTo>
                          <a:pt x="2952" y="4843"/>
                        </a:lnTo>
                        <a:lnTo>
                          <a:pt x="3020" y="4585"/>
                        </a:lnTo>
                        <a:lnTo>
                          <a:pt x="3075" y="4326"/>
                        </a:lnTo>
                        <a:lnTo>
                          <a:pt x="3115" y="4068"/>
                        </a:lnTo>
                        <a:lnTo>
                          <a:pt x="3156" y="3796"/>
                        </a:lnTo>
                        <a:lnTo>
                          <a:pt x="3183" y="3510"/>
                        </a:lnTo>
                        <a:lnTo>
                          <a:pt x="3211" y="3184"/>
                        </a:lnTo>
                        <a:lnTo>
                          <a:pt x="3197" y="2871"/>
                        </a:lnTo>
                        <a:lnTo>
                          <a:pt x="3183" y="2572"/>
                        </a:lnTo>
                        <a:lnTo>
                          <a:pt x="3143" y="2286"/>
                        </a:lnTo>
                        <a:lnTo>
                          <a:pt x="3102" y="2014"/>
                        </a:lnTo>
                        <a:lnTo>
                          <a:pt x="3034" y="1756"/>
                        </a:lnTo>
                        <a:lnTo>
                          <a:pt x="2966" y="1524"/>
                        </a:lnTo>
                        <a:lnTo>
                          <a:pt x="2884" y="1293"/>
                        </a:lnTo>
                        <a:lnTo>
                          <a:pt x="2789" y="1089"/>
                        </a:lnTo>
                        <a:lnTo>
                          <a:pt x="2694" y="899"/>
                        </a:lnTo>
                        <a:lnTo>
                          <a:pt x="2598" y="722"/>
                        </a:lnTo>
                        <a:lnTo>
                          <a:pt x="2503" y="558"/>
                        </a:lnTo>
                        <a:lnTo>
                          <a:pt x="2299" y="286"/>
                        </a:lnTo>
                        <a:lnTo>
                          <a:pt x="2122" y="69"/>
                        </a:lnTo>
                        <a:lnTo>
                          <a:pt x="1946" y="42"/>
                        </a:lnTo>
                        <a:lnTo>
                          <a:pt x="1769" y="14"/>
                        </a:lnTo>
                        <a:lnTo>
                          <a:pt x="159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8"/>
                  <p:cNvSpPr/>
                  <p:nvPr/>
                </p:nvSpPr>
                <p:spPr>
                  <a:xfrm>
                    <a:off x="6677392" y="1513238"/>
                    <a:ext cx="689172" cy="420169"/>
                  </a:xfrm>
                  <a:custGeom>
                    <a:avLst/>
                    <a:gdLst/>
                    <a:ahLst/>
                    <a:cxnLst/>
                    <a:rect l="l" t="t" r="r" b="b"/>
                    <a:pathLst>
                      <a:path w="22581" h="13767" extrusionOk="0">
                        <a:moveTo>
                          <a:pt x="6530" y="0"/>
                        </a:moveTo>
                        <a:lnTo>
                          <a:pt x="6176" y="28"/>
                        </a:lnTo>
                        <a:lnTo>
                          <a:pt x="5836" y="82"/>
                        </a:lnTo>
                        <a:lnTo>
                          <a:pt x="5496" y="136"/>
                        </a:lnTo>
                        <a:lnTo>
                          <a:pt x="5169" y="218"/>
                        </a:lnTo>
                        <a:lnTo>
                          <a:pt x="4843" y="313"/>
                        </a:lnTo>
                        <a:lnTo>
                          <a:pt x="4517" y="422"/>
                        </a:lnTo>
                        <a:lnTo>
                          <a:pt x="4204" y="544"/>
                        </a:lnTo>
                        <a:lnTo>
                          <a:pt x="3904" y="680"/>
                        </a:lnTo>
                        <a:lnTo>
                          <a:pt x="3605" y="830"/>
                        </a:lnTo>
                        <a:lnTo>
                          <a:pt x="3320" y="993"/>
                        </a:lnTo>
                        <a:lnTo>
                          <a:pt x="3034" y="1170"/>
                        </a:lnTo>
                        <a:lnTo>
                          <a:pt x="2775" y="1374"/>
                        </a:lnTo>
                        <a:lnTo>
                          <a:pt x="2503" y="1578"/>
                        </a:lnTo>
                        <a:lnTo>
                          <a:pt x="2258" y="1796"/>
                        </a:lnTo>
                        <a:lnTo>
                          <a:pt x="2014" y="2013"/>
                        </a:lnTo>
                        <a:lnTo>
                          <a:pt x="1850" y="2190"/>
                        </a:lnTo>
                        <a:lnTo>
                          <a:pt x="1687" y="2381"/>
                        </a:lnTo>
                        <a:lnTo>
                          <a:pt x="1524" y="2558"/>
                        </a:lnTo>
                        <a:lnTo>
                          <a:pt x="1374" y="2748"/>
                        </a:lnTo>
                        <a:lnTo>
                          <a:pt x="1238" y="2952"/>
                        </a:lnTo>
                        <a:lnTo>
                          <a:pt x="1102" y="3156"/>
                        </a:lnTo>
                        <a:lnTo>
                          <a:pt x="966" y="3360"/>
                        </a:lnTo>
                        <a:lnTo>
                          <a:pt x="844" y="3578"/>
                        </a:lnTo>
                        <a:lnTo>
                          <a:pt x="653" y="3945"/>
                        </a:lnTo>
                        <a:lnTo>
                          <a:pt x="490" y="4340"/>
                        </a:lnTo>
                        <a:lnTo>
                          <a:pt x="341" y="4734"/>
                        </a:lnTo>
                        <a:lnTo>
                          <a:pt x="218" y="5142"/>
                        </a:lnTo>
                        <a:lnTo>
                          <a:pt x="123" y="5564"/>
                        </a:lnTo>
                        <a:lnTo>
                          <a:pt x="55" y="5999"/>
                        </a:lnTo>
                        <a:lnTo>
                          <a:pt x="14" y="6434"/>
                        </a:lnTo>
                        <a:lnTo>
                          <a:pt x="0" y="6883"/>
                        </a:lnTo>
                        <a:lnTo>
                          <a:pt x="0" y="7250"/>
                        </a:lnTo>
                        <a:lnTo>
                          <a:pt x="41" y="7631"/>
                        </a:lnTo>
                        <a:lnTo>
                          <a:pt x="82" y="7999"/>
                        </a:lnTo>
                        <a:lnTo>
                          <a:pt x="164" y="8352"/>
                        </a:lnTo>
                        <a:lnTo>
                          <a:pt x="232" y="8638"/>
                        </a:lnTo>
                        <a:lnTo>
                          <a:pt x="313" y="8924"/>
                        </a:lnTo>
                        <a:lnTo>
                          <a:pt x="409" y="9209"/>
                        </a:lnTo>
                        <a:lnTo>
                          <a:pt x="504" y="9481"/>
                        </a:lnTo>
                        <a:lnTo>
                          <a:pt x="626" y="9740"/>
                        </a:lnTo>
                        <a:lnTo>
                          <a:pt x="749" y="9998"/>
                        </a:lnTo>
                        <a:lnTo>
                          <a:pt x="885" y="10257"/>
                        </a:lnTo>
                        <a:lnTo>
                          <a:pt x="1034" y="10501"/>
                        </a:lnTo>
                        <a:lnTo>
                          <a:pt x="1197" y="10746"/>
                        </a:lnTo>
                        <a:lnTo>
                          <a:pt x="1361" y="10978"/>
                        </a:lnTo>
                        <a:lnTo>
                          <a:pt x="1538" y="11209"/>
                        </a:lnTo>
                        <a:lnTo>
                          <a:pt x="1714" y="11426"/>
                        </a:lnTo>
                        <a:lnTo>
                          <a:pt x="1918" y="11630"/>
                        </a:lnTo>
                        <a:lnTo>
                          <a:pt x="2122" y="11834"/>
                        </a:lnTo>
                        <a:lnTo>
                          <a:pt x="2327" y="12025"/>
                        </a:lnTo>
                        <a:lnTo>
                          <a:pt x="2544" y="12215"/>
                        </a:lnTo>
                        <a:lnTo>
                          <a:pt x="2775" y="12392"/>
                        </a:lnTo>
                        <a:lnTo>
                          <a:pt x="3007" y="12555"/>
                        </a:lnTo>
                        <a:lnTo>
                          <a:pt x="3251" y="12719"/>
                        </a:lnTo>
                        <a:lnTo>
                          <a:pt x="3496" y="12868"/>
                        </a:lnTo>
                        <a:lnTo>
                          <a:pt x="3741" y="13004"/>
                        </a:lnTo>
                        <a:lnTo>
                          <a:pt x="4000" y="13127"/>
                        </a:lnTo>
                        <a:lnTo>
                          <a:pt x="4272" y="13249"/>
                        </a:lnTo>
                        <a:lnTo>
                          <a:pt x="4544" y="13358"/>
                        </a:lnTo>
                        <a:lnTo>
                          <a:pt x="4816" y="13440"/>
                        </a:lnTo>
                        <a:lnTo>
                          <a:pt x="5101" y="13535"/>
                        </a:lnTo>
                        <a:lnTo>
                          <a:pt x="5387" y="13603"/>
                        </a:lnTo>
                        <a:lnTo>
                          <a:pt x="5673" y="13657"/>
                        </a:lnTo>
                        <a:lnTo>
                          <a:pt x="5972" y="13698"/>
                        </a:lnTo>
                        <a:lnTo>
                          <a:pt x="6271" y="13739"/>
                        </a:lnTo>
                        <a:lnTo>
                          <a:pt x="6571" y="13752"/>
                        </a:lnTo>
                        <a:lnTo>
                          <a:pt x="6883" y="13766"/>
                        </a:lnTo>
                        <a:lnTo>
                          <a:pt x="15698" y="13766"/>
                        </a:lnTo>
                        <a:lnTo>
                          <a:pt x="16052" y="13752"/>
                        </a:lnTo>
                        <a:lnTo>
                          <a:pt x="16405" y="13725"/>
                        </a:lnTo>
                        <a:lnTo>
                          <a:pt x="16745" y="13684"/>
                        </a:lnTo>
                        <a:lnTo>
                          <a:pt x="17085" y="13616"/>
                        </a:lnTo>
                        <a:lnTo>
                          <a:pt x="17412" y="13548"/>
                        </a:lnTo>
                        <a:lnTo>
                          <a:pt x="17738" y="13453"/>
                        </a:lnTo>
                        <a:lnTo>
                          <a:pt x="18065" y="13344"/>
                        </a:lnTo>
                        <a:lnTo>
                          <a:pt x="18378" y="13222"/>
                        </a:lnTo>
                        <a:lnTo>
                          <a:pt x="18677" y="13086"/>
                        </a:lnTo>
                        <a:lnTo>
                          <a:pt x="18976" y="12923"/>
                        </a:lnTo>
                        <a:lnTo>
                          <a:pt x="19262" y="12759"/>
                        </a:lnTo>
                        <a:lnTo>
                          <a:pt x="19547" y="12583"/>
                        </a:lnTo>
                        <a:lnTo>
                          <a:pt x="19819" y="12392"/>
                        </a:lnTo>
                        <a:lnTo>
                          <a:pt x="20078" y="12188"/>
                        </a:lnTo>
                        <a:lnTo>
                          <a:pt x="20323" y="11971"/>
                        </a:lnTo>
                        <a:lnTo>
                          <a:pt x="20568" y="11739"/>
                        </a:lnTo>
                        <a:lnTo>
                          <a:pt x="20731" y="11562"/>
                        </a:lnTo>
                        <a:lnTo>
                          <a:pt x="20894" y="11386"/>
                        </a:lnTo>
                        <a:lnTo>
                          <a:pt x="21044" y="11195"/>
                        </a:lnTo>
                        <a:lnTo>
                          <a:pt x="21193" y="11005"/>
                        </a:lnTo>
                        <a:lnTo>
                          <a:pt x="21343" y="10814"/>
                        </a:lnTo>
                        <a:lnTo>
                          <a:pt x="21479" y="10610"/>
                        </a:lnTo>
                        <a:lnTo>
                          <a:pt x="21601" y="10406"/>
                        </a:lnTo>
                        <a:lnTo>
                          <a:pt x="21724" y="10202"/>
                        </a:lnTo>
                        <a:lnTo>
                          <a:pt x="21846" y="9985"/>
                        </a:lnTo>
                        <a:lnTo>
                          <a:pt x="21955" y="9767"/>
                        </a:lnTo>
                        <a:lnTo>
                          <a:pt x="22050" y="9536"/>
                        </a:lnTo>
                        <a:lnTo>
                          <a:pt x="22146" y="9304"/>
                        </a:lnTo>
                        <a:lnTo>
                          <a:pt x="22227" y="9073"/>
                        </a:lnTo>
                        <a:lnTo>
                          <a:pt x="22295" y="8842"/>
                        </a:lnTo>
                        <a:lnTo>
                          <a:pt x="22363" y="8597"/>
                        </a:lnTo>
                        <a:lnTo>
                          <a:pt x="22418" y="8366"/>
                        </a:lnTo>
                        <a:lnTo>
                          <a:pt x="22431" y="8352"/>
                        </a:lnTo>
                        <a:lnTo>
                          <a:pt x="22499" y="7999"/>
                        </a:lnTo>
                        <a:lnTo>
                          <a:pt x="22540" y="7631"/>
                        </a:lnTo>
                        <a:lnTo>
                          <a:pt x="22581" y="7250"/>
                        </a:lnTo>
                        <a:lnTo>
                          <a:pt x="22581" y="6883"/>
                        </a:lnTo>
                        <a:lnTo>
                          <a:pt x="22567" y="6421"/>
                        </a:lnTo>
                        <a:lnTo>
                          <a:pt x="22526" y="5972"/>
                        </a:lnTo>
                        <a:lnTo>
                          <a:pt x="22458" y="5523"/>
                        </a:lnTo>
                        <a:lnTo>
                          <a:pt x="22350" y="5101"/>
                        </a:lnTo>
                        <a:lnTo>
                          <a:pt x="22227" y="4680"/>
                        </a:lnTo>
                        <a:lnTo>
                          <a:pt x="22064" y="4258"/>
                        </a:lnTo>
                        <a:lnTo>
                          <a:pt x="21887" y="3863"/>
                        </a:lnTo>
                        <a:lnTo>
                          <a:pt x="21683" y="3483"/>
                        </a:lnTo>
                        <a:lnTo>
                          <a:pt x="21452" y="3102"/>
                        </a:lnTo>
                        <a:lnTo>
                          <a:pt x="21193" y="2734"/>
                        </a:lnTo>
                        <a:lnTo>
                          <a:pt x="20908" y="2394"/>
                        </a:lnTo>
                        <a:lnTo>
                          <a:pt x="20608" y="2054"/>
                        </a:lnTo>
                        <a:lnTo>
                          <a:pt x="20282" y="1755"/>
                        </a:lnTo>
                        <a:lnTo>
                          <a:pt x="19942" y="1469"/>
                        </a:lnTo>
                        <a:lnTo>
                          <a:pt x="19588" y="1197"/>
                        </a:lnTo>
                        <a:lnTo>
                          <a:pt x="19207" y="966"/>
                        </a:lnTo>
                        <a:lnTo>
                          <a:pt x="18813" y="748"/>
                        </a:lnTo>
                        <a:lnTo>
                          <a:pt x="18405" y="544"/>
                        </a:lnTo>
                        <a:lnTo>
                          <a:pt x="17983" y="381"/>
                        </a:lnTo>
                        <a:lnTo>
                          <a:pt x="17548" y="245"/>
                        </a:lnTo>
                        <a:lnTo>
                          <a:pt x="17099" y="136"/>
                        </a:lnTo>
                        <a:lnTo>
                          <a:pt x="16650" y="55"/>
                        </a:lnTo>
                        <a:lnTo>
                          <a:pt x="16174" y="14"/>
                        </a:lnTo>
                        <a:lnTo>
                          <a:pt x="159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8"/>
                  <p:cNvSpPr/>
                  <p:nvPr/>
                </p:nvSpPr>
                <p:spPr>
                  <a:xfrm>
                    <a:off x="6788243" y="1645667"/>
                    <a:ext cx="458777" cy="121683"/>
                  </a:xfrm>
                  <a:custGeom>
                    <a:avLst/>
                    <a:gdLst/>
                    <a:ahLst/>
                    <a:cxnLst/>
                    <a:rect l="l" t="t" r="r" b="b"/>
                    <a:pathLst>
                      <a:path w="15032" h="3987" extrusionOk="0">
                        <a:moveTo>
                          <a:pt x="1796" y="1"/>
                        </a:moveTo>
                        <a:lnTo>
                          <a:pt x="1592" y="41"/>
                        </a:lnTo>
                        <a:lnTo>
                          <a:pt x="1401" y="82"/>
                        </a:lnTo>
                        <a:lnTo>
                          <a:pt x="1225" y="150"/>
                        </a:lnTo>
                        <a:lnTo>
                          <a:pt x="1048" y="232"/>
                        </a:lnTo>
                        <a:lnTo>
                          <a:pt x="885" y="341"/>
                        </a:lnTo>
                        <a:lnTo>
                          <a:pt x="721" y="449"/>
                        </a:lnTo>
                        <a:lnTo>
                          <a:pt x="585" y="585"/>
                        </a:lnTo>
                        <a:lnTo>
                          <a:pt x="449" y="721"/>
                        </a:lnTo>
                        <a:lnTo>
                          <a:pt x="340" y="871"/>
                        </a:lnTo>
                        <a:lnTo>
                          <a:pt x="245" y="1034"/>
                        </a:lnTo>
                        <a:lnTo>
                          <a:pt x="150" y="1211"/>
                        </a:lnTo>
                        <a:lnTo>
                          <a:pt x="96" y="1402"/>
                        </a:lnTo>
                        <a:lnTo>
                          <a:pt x="41" y="1592"/>
                        </a:lnTo>
                        <a:lnTo>
                          <a:pt x="14" y="1782"/>
                        </a:lnTo>
                        <a:lnTo>
                          <a:pt x="0" y="1986"/>
                        </a:lnTo>
                        <a:lnTo>
                          <a:pt x="14" y="2191"/>
                        </a:lnTo>
                        <a:lnTo>
                          <a:pt x="41" y="2395"/>
                        </a:lnTo>
                        <a:lnTo>
                          <a:pt x="96" y="2585"/>
                        </a:lnTo>
                        <a:lnTo>
                          <a:pt x="150" y="2762"/>
                        </a:lnTo>
                        <a:lnTo>
                          <a:pt x="245" y="2939"/>
                        </a:lnTo>
                        <a:lnTo>
                          <a:pt x="340" y="3102"/>
                        </a:lnTo>
                        <a:lnTo>
                          <a:pt x="449" y="3252"/>
                        </a:lnTo>
                        <a:lnTo>
                          <a:pt x="585" y="3401"/>
                        </a:lnTo>
                        <a:lnTo>
                          <a:pt x="721" y="3524"/>
                        </a:lnTo>
                        <a:lnTo>
                          <a:pt x="885" y="3646"/>
                        </a:lnTo>
                        <a:lnTo>
                          <a:pt x="1048" y="3741"/>
                        </a:lnTo>
                        <a:lnTo>
                          <a:pt x="1225" y="3823"/>
                        </a:lnTo>
                        <a:lnTo>
                          <a:pt x="1401" y="3891"/>
                        </a:lnTo>
                        <a:lnTo>
                          <a:pt x="1592" y="3945"/>
                        </a:lnTo>
                        <a:lnTo>
                          <a:pt x="1796" y="3972"/>
                        </a:lnTo>
                        <a:lnTo>
                          <a:pt x="2000" y="3986"/>
                        </a:lnTo>
                        <a:lnTo>
                          <a:pt x="13045" y="3986"/>
                        </a:lnTo>
                        <a:lnTo>
                          <a:pt x="13249" y="3972"/>
                        </a:lnTo>
                        <a:lnTo>
                          <a:pt x="13440" y="3945"/>
                        </a:lnTo>
                        <a:lnTo>
                          <a:pt x="13630" y="3891"/>
                        </a:lnTo>
                        <a:lnTo>
                          <a:pt x="13821" y="3823"/>
                        </a:lnTo>
                        <a:lnTo>
                          <a:pt x="13997" y="3741"/>
                        </a:lnTo>
                        <a:lnTo>
                          <a:pt x="14161" y="3646"/>
                        </a:lnTo>
                        <a:lnTo>
                          <a:pt x="14310" y="3524"/>
                        </a:lnTo>
                        <a:lnTo>
                          <a:pt x="14446" y="3401"/>
                        </a:lnTo>
                        <a:lnTo>
                          <a:pt x="14582" y="3252"/>
                        </a:lnTo>
                        <a:lnTo>
                          <a:pt x="14691" y="3102"/>
                        </a:lnTo>
                        <a:lnTo>
                          <a:pt x="14800" y="2939"/>
                        </a:lnTo>
                        <a:lnTo>
                          <a:pt x="14882" y="2762"/>
                        </a:lnTo>
                        <a:lnTo>
                          <a:pt x="14950" y="2585"/>
                        </a:lnTo>
                        <a:lnTo>
                          <a:pt x="15004" y="2395"/>
                        </a:lnTo>
                        <a:lnTo>
                          <a:pt x="15031" y="2191"/>
                        </a:lnTo>
                        <a:lnTo>
                          <a:pt x="15031" y="1986"/>
                        </a:lnTo>
                        <a:lnTo>
                          <a:pt x="15031" y="1782"/>
                        </a:lnTo>
                        <a:lnTo>
                          <a:pt x="15004" y="1592"/>
                        </a:lnTo>
                        <a:lnTo>
                          <a:pt x="14950" y="1402"/>
                        </a:lnTo>
                        <a:lnTo>
                          <a:pt x="14882" y="1211"/>
                        </a:lnTo>
                        <a:lnTo>
                          <a:pt x="14800" y="1034"/>
                        </a:lnTo>
                        <a:lnTo>
                          <a:pt x="14691" y="871"/>
                        </a:lnTo>
                        <a:lnTo>
                          <a:pt x="14582" y="721"/>
                        </a:lnTo>
                        <a:lnTo>
                          <a:pt x="14446" y="585"/>
                        </a:lnTo>
                        <a:lnTo>
                          <a:pt x="14310" y="449"/>
                        </a:lnTo>
                        <a:lnTo>
                          <a:pt x="14161" y="341"/>
                        </a:lnTo>
                        <a:lnTo>
                          <a:pt x="13997" y="232"/>
                        </a:lnTo>
                        <a:lnTo>
                          <a:pt x="13821" y="150"/>
                        </a:lnTo>
                        <a:lnTo>
                          <a:pt x="13630" y="82"/>
                        </a:lnTo>
                        <a:lnTo>
                          <a:pt x="13440" y="41"/>
                        </a:lnTo>
                        <a:lnTo>
                          <a:pt x="132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8"/>
                  <p:cNvSpPr/>
                  <p:nvPr/>
                </p:nvSpPr>
                <p:spPr>
                  <a:xfrm>
                    <a:off x="6836801" y="1669748"/>
                    <a:ext cx="73523" cy="73523"/>
                  </a:xfrm>
                  <a:custGeom>
                    <a:avLst/>
                    <a:gdLst/>
                    <a:ahLst/>
                    <a:cxnLst/>
                    <a:rect l="l" t="t" r="r" b="b"/>
                    <a:pathLst>
                      <a:path w="2409" h="2409" extrusionOk="0">
                        <a:moveTo>
                          <a:pt x="1089" y="0"/>
                        </a:moveTo>
                        <a:lnTo>
                          <a:pt x="967" y="14"/>
                        </a:lnTo>
                        <a:lnTo>
                          <a:pt x="858" y="41"/>
                        </a:lnTo>
                        <a:lnTo>
                          <a:pt x="749" y="82"/>
                        </a:lnTo>
                        <a:lnTo>
                          <a:pt x="640" y="136"/>
                        </a:lnTo>
                        <a:lnTo>
                          <a:pt x="545" y="191"/>
                        </a:lnTo>
                        <a:lnTo>
                          <a:pt x="450" y="273"/>
                        </a:lnTo>
                        <a:lnTo>
                          <a:pt x="355" y="354"/>
                        </a:lnTo>
                        <a:lnTo>
                          <a:pt x="273" y="436"/>
                        </a:lnTo>
                        <a:lnTo>
                          <a:pt x="191" y="545"/>
                        </a:lnTo>
                        <a:lnTo>
                          <a:pt x="137" y="640"/>
                        </a:lnTo>
                        <a:lnTo>
                          <a:pt x="82" y="749"/>
                        </a:lnTo>
                        <a:lnTo>
                          <a:pt x="55" y="857"/>
                        </a:lnTo>
                        <a:lnTo>
                          <a:pt x="14" y="966"/>
                        </a:lnTo>
                        <a:lnTo>
                          <a:pt x="1" y="1089"/>
                        </a:lnTo>
                        <a:lnTo>
                          <a:pt x="1" y="1197"/>
                        </a:lnTo>
                        <a:lnTo>
                          <a:pt x="1" y="1320"/>
                        </a:lnTo>
                        <a:lnTo>
                          <a:pt x="14" y="1429"/>
                        </a:lnTo>
                        <a:lnTo>
                          <a:pt x="55" y="1538"/>
                        </a:lnTo>
                        <a:lnTo>
                          <a:pt x="82" y="1660"/>
                        </a:lnTo>
                        <a:lnTo>
                          <a:pt x="137" y="1755"/>
                        </a:lnTo>
                        <a:lnTo>
                          <a:pt x="191" y="1864"/>
                        </a:lnTo>
                        <a:lnTo>
                          <a:pt x="273" y="1959"/>
                        </a:lnTo>
                        <a:lnTo>
                          <a:pt x="355" y="2054"/>
                        </a:lnTo>
                        <a:lnTo>
                          <a:pt x="450" y="2136"/>
                        </a:lnTo>
                        <a:lnTo>
                          <a:pt x="545" y="2204"/>
                        </a:lnTo>
                        <a:lnTo>
                          <a:pt x="640" y="2272"/>
                        </a:lnTo>
                        <a:lnTo>
                          <a:pt x="749" y="2313"/>
                        </a:lnTo>
                        <a:lnTo>
                          <a:pt x="858" y="2354"/>
                        </a:lnTo>
                        <a:lnTo>
                          <a:pt x="967" y="2381"/>
                        </a:lnTo>
                        <a:lnTo>
                          <a:pt x="1089" y="2394"/>
                        </a:lnTo>
                        <a:lnTo>
                          <a:pt x="1198" y="2408"/>
                        </a:lnTo>
                        <a:lnTo>
                          <a:pt x="1320" y="2394"/>
                        </a:lnTo>
                        <a:lnTo>
                          <a:pt x="1429" y="2381"/>
                        </a:lnTo>
                        <a:lnTo>
                          <a:pt x="1552" y="2354"/>
                        </a:lnTo>
                        <a:lnTo>
                          <a:pt x="1660" y="2313"/>
                        </a:lnTo>
                        <a:lnTo>
                          <a:pt x="1756" y="2272"/>
                        </a:lnTo>
                        <a:lnTo>
                          <a:pt x="1864" y="2204"/>
                        </a:lnTo>
                        <a:lnTo>
                          <a:pt x="1960" y="2136"/>
                        </a:lnTo>
                        <a:lnTo>
                          <a:pt x="2055" y="2054"/>
                        </a:lnTo>
                        <a:lnTo>
                          <a:pt x="2136" y="1959"/>
                        </a:lnTo>
                        <a:lnTo>
                          <a:pt x="2204" y="1864"/>
                        </a:lnTo>
                        <a:lnTo>
                          <a:pt x="2273" y="1755"/>
                        </a:lnTo>
                        <a:lnTo>
                          <a:pt x="2313" y="1660"/>
                        </a:lnTo>
                        <a:lnTo>
                          <a:pt x="2354" y="1538"/>
                        </a:lnTo>
                        <a:lnTo>
                          <a:pt x="2381" y="1429"/>
                        </a:lnTo>
                        <a:lnTo>
                          <a:pt x="2395" y="1320"/>
                        </a:lnTo>
                        <a:lnTo>
                          <a:pt x="2409" y="1197"/>
                        </a:lnTo>
                        <a:lnTo>
                          <a:pt x="2395" y="1089"/>
                        </a:lnTo>
                        <a:lnTo>
                          <a:pt x="2381" y="966"/>
                        </a:lnTo>
                        <a:lnTo>
                          <a:pt x="2354" y="857"/>
                        </a:lnTo>
                        <a:lnTo>
                          <a:pt x="2313" y="749"/>
                        </a:lnTo>
                        <a:lnTo>
                          <a:pt x="2273" y="640"/>
                        </a:lnTo>
                        <a:lnTo>
                          <a:pt x="2204" y="545"/>
                        </a:lnTo>
                        <a:lnTo>
                          <a:pt x="2136" y="436"/>
                        </a:lnTo>
                        <a:lnTo>
                          <a:pt x="2055" y="354"/>
                        </a:lnTo>
                        <a:lnTo>
                          <a:pt x="1960" y="273"/>
                        </a:lnTo>
                        <a:lnTo>
                          <a:pt x="1864" y="191"/>
                        </a:lnTo>
                        <a:lnTo>
                          <a:pt x="1756" y="136"/>
                        </a:lnTo>
                        <a:lnTo>
                          <a:pt x="1660" y="82"/>
                        </a:lnTo>
                        <a:lnTo>
                          <a:pt x="1552" y="41"/>
                        </a:lnTo>
                        <a:lnTo>
                          <a:pt x="1429" y="14"/>
                        </a:lnTo>
                        <a:lnTo>
                          <a:pt x="13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8"/>
                  <p:cNvSpPr/>
                  <p:nvPr/>
                </p:nvSpPr>
                <p:spPr>
                  <a:xfrm>
                    <a:off x="6847605" y="1680552"/>
                    <a:ext cx="62719" cy="62719"/>
                  </a:xfrm>
                  <a:custGeom>
                    <a:avLst/>
                    <a:gdLst/>
                    <a:ahLst/>
                    <a:cxnLst/>
                    <a:rect l="l" t="t" r="r" b="b"/>
                    <a:pathLst>
                      <a:path w="2055" h="2055" extrusionOk="0">
                        <a:moveTo>
                          <a:pt x="1701" y="0"/>
                        </a:moveTo>
                        <a:lnTo>
                          <a:pt x="1" y="1700"/>
                        </a:lnTo>
                        <a:lnTo>
                          <a:pt x="96" y="1782"/>
                        </a:lnTo>
                        <a:lnTo>
                          <a:pt x="191" y="1850"/>
                        </a:lnTo>
                        <a:lnTo>
                          <a:pt x="286" y="1918"/>
                        </a:lnTo>
                        <a:lnTo>
                          <a:pt x="395" y="1959"/>
                        </a:lnTo>
                        <a:lnTo>
                          <a:pt x="504" y="2000"/>
                        </a:lnTo>
                        <a:lnTo>
                          <a:pt x="613" y="2027"/>
                        </a:lnTo>
                        <a:lnTo>
                          <a:pt x="735" y="2040"/>
                        </a:lnTo>
                        <a:lnTo>
                          <a:pt x="844" y="2054"/>
                        </a:lnTo>
                        <a:lnTo>
                          <a:pt x="966" y="2040"/>
                        </a:lnTo>
                        <a:lnTo>
                          <a:pt x="1075" y="2027"/>
                        </a:lnTo>
                        <a:lnTo>
                          <a:pt x="1198" y="2000"/>
                        </a:lnTo>
                        <a:lnTo>
                          <a:pt x="1306" y="1959"/>
                        </a:lnTo>
                        <a:lnTo>
                          <a:pt x="1402" y="1918"/>
                        </a:lnTo>
                        <a:lnTo>
                          <a:pt x="1510" y="1850"/>
                        </a:lnTo>
                        <a:lnTo>
                          <a:pt x="1606" y="1782"/>
                        </a:lnTo>
                        <a:lnTo>
                          <a:pt x="1701" y="1700"/>
                        </a:lnTo>
                        <a:lnTo>
                          <a:pt x="1782" y="1605"/>
                        </a:lnTo>
                        <a:lnTo>
                          <a:pt x="1850" y="1510"/>
                        </a:lnTo>
                        <a:lnTo>
                          <a:pt x="1919" y="1401"/>
                        </a:lnTo>
                        <a:lnTo>
                          <a:pt x="1959" y="1306"/>
                        </a:lnTo>
                        <a:lnTo>
                          <a:pt x="2000" y="1184"/>
                        </a:lnTo>
                        <a:lnTo>
                          <a:pt x="2027" y="1075"/>
                        </a:lnTo>
                        <a:lnTo>
                          <a:pt x="2041" y="966"/>
                        </a:lnTo>
                        <a:lnTo>
                          <a:pt x="2055" y="843"/>
                        </a:lnTo>
                        <a:lnTo>
                          <a:pt x="2041" y="735"/>
                        </a:lnTo>
                        <a:lnTo>
                          <a:pt x="2027" y="612"/>
                        </a:lnTo>
                        <a:lnTo>
                          <a:pt x="2000" y="503"/>
                        </a:lnTo>
                        <a:lnTo>
                          <a:pt x="1959" y="395"/>
                        </a:lnTo>
                        <a:lnTo>
                          <a:pt x="1919" y="286"/>
                        </a:lnTo>
                        <a:lnTo>
                          <a:pt x="1850" y="191"/>
                        </a:lnTo>
                        <a:lnTo>
                          <a:pt x="1782" y="82"/>
                        </a:lnTo>
                        <a:lnTo>
                          <a:pt x="1701" y="0"/>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8"/>
                  <p:cNvSpPr/>
                  <p:nvPr/>
                </p:nvSpPr>
                <p:spPr>
                  <a:xfrm>
                    <a:off x="7133643" y="1669748"/>
                    <a:ext cx="73523" cy="73523"/>
                  </a:xfrm>
                  <a:custGeom>
                    <a:avLst/>
                    <a:gdLst/>
                    <a:ahLst/>
                    <a:cxnLst/>
                    <a:rect l="l" t="t" r="r" b="b"/>
                    <a:pathLst>
                      <a:path w="2409" h="2409" extrusionOk="0">
                        <a:moveTo>
                          <a:pt x="1089" y="0"/>
                        </a:moveTo>
                        <a:lnTo>
                          <a:pt x="980" y="14"/>
                        </a:lnTo>
                        <a:lnTo>
                          <a:pt x="871" y="41"/>
                        </a:lnTo>
                        <a:lnTo>
                          <a:pt x="762" y="82"/>
                        </a:lnTo>
                        <a:lnTo>
                          <a:pt x="654" y="136"/>
                        </a:lnTo>
                        <a:lnTo>
                          <a:pt x="545" y="191"/>
                        </a:lnTo>
                        <a:lnTo>
                          <a:pt x="450" y="273"/>
                        </a:lnTo>
                        <a:lnTo>
                          <a:pt x="354" y="354"/>
                        </a:lnTo>
                        <a:lnTo>
                          <a:pt x="273" y="436"/>
                        </a:lnTo>
                        <a:lnTo>
                          <a:pt x="205" y="545"/>
                        </a:lnTo>
                        <a:lnTo>
                          <a:pt x="150" y="640"/>
                        </a:lnTo>
                        <a:lnTo>
                          <a:pt x="96" y="749"/>
                        </a:lnTo>
                        <a:lnTo>
                          <a:pt x="55" y="857"/>
                        </a:lnTo>
                        <a:lnTo>
                          <a:pt x="28" y="966"/>
                        </a:lnTo>
                        <a:lnTo>
                          <a:pt x="14" y="1089"/>
                        </a:lnTo>
                        <a:lnTo>
                          <a:pt x="1" y="1197"/>
                        </a:lnTo>
                        <a:lnTo>
                          <a:pt x="14" y="1320"/>
                        </a:lnTo>
                        <a:lnTo>
                          <a:pt x="28" y="1429"/>
                        </a:lnTo>
                        <a:lnTo>
                          <a:pt x="55" y="1538"/>
                        </a:lnTo>
                        <a:lnTo>
                          <a:pt x="96" y="1660"/>
                        </a:lnTo>
                        <a:lnTo>
                          <a:pt x="150" y="1755"/>
                        </a:lnTo>
                        <a:lnTo>
                          <a:pt x="205" y="1864"/>
                        </a:lnTo>
                        <a:lnTo>
                          <a:pt x="273" y="1959"/>
                        </a:lnTo>
                        <a:lnTo>
                          <a:pt x="354" y="2054"/>
                        </a:lnTo>
                        <a:lnTo>
                          <a:pt x="450" y="2136"/>
                        </a:lnTo>
                        <a:lnTo>
                          <a:pt x="545" y="2204"/>
                        </a:lnTo>
                        <a:lnTo>
                          <a:pt x="654" y="2272"/>
                        </a:lnTo>
                        <a:lnTo>
                          <a:pt x="762" y="2313"/>
                        </a:lnTo>
                        <a:lnTo>
                          <a:pt x="871" y="2354"/>
                        </a:lnTo>
                        <a:lnTo>
                          <a:pt x="980" y="2381"/>
                        </a:lnTo>
                        <a:lnTo>
                          <a:pt x="1089" y="2394"/>
                        </a:lnTo>
                        <a:lnTo>
                          <a:pt x="1211" y="2408"/>
                        </a:lnTo>
                        <a:lnTo>
                          <a:pt x="1320" y="2394"/>
                        </a:lnTo>
                        <a:lnTo>
                          <a:pt x="1443" y="2381"/>
                        </a:lnTo>
                        <a:lnTo>
                          <a:pt x="1551" y="2354"/>
                        </a:lnTo>
                        <a:lnTo>
                          <a:pt x="1660" y="2313"/>
                        </a:lnTo>
                        <a:lnTo>
                          <a:pt x="1769" y="2272"/>
                        </a:lnTo>
                        <a:lnTo>
                          <a:pt x="1878" y="2204"/>
                        </a:lnTo>
                        <a:lnTo>
                          <a:pt x="1973" y="2136"/>
                        </a:lnTo>
                        <a:lnTo>
                          <a:pt x="2055" y="2054"/>
                        </a:lnTo>
                        <a:lnTo>
                          <a:pt x="2136" y="1959"/>
                        </a:lnTo>
                        <a:lnTo>
                          <a:pt x="2218" y="1864"/>
                        </a:lnTo>
                        <a:lnTo>
                          <a:pt x="2272" y="1755"/>
                        </a:lnTo>
                        <a:lnTo>
                          <a:pt x="2327" y="1660"/>
                        </a:lnTo>
                        <a:lnTo>
                          <a:pt x="2368" y="1538"/>
                        </a:lnTo>
                        <a:lnTo>
                          <a:pt x="2395" y="1429"/>
                        </a:lnTo>
                        <a:lnTo>
                          <a:pt x="2408" y="1320"/>
                        </a:lnTo>
                        <a:lnTo>
                          <a:pt x="2408" y="1197"/>
                        </a:lnTo>
                        <a:lnTo>
                          <a:pt x="2408" y="1089"/>
                        </a:lnTo>
                        <a:lnTo>
                          <a:pt x="2395" y="966"/>
                        </a:lnTo>
                        <a:lnTo>
                          <a:pt x="2368" y="857"/>
                        </a:lnTo>
                        <a:lnTo>
                          <a:pt x="2327" y="749"/>
                        </a:lnTo>
                        <a:lnTo>
                          <a:pt x="2272" y="640"/>
                        </a:lnTo>
                        <a:lnTo>
                          <a:pt x="2218" y="545"/>
                        </a:lnTo>
                        <a:lnTo>
                          <a:pt x="2136" y="436"/>
                        </a:lnTo>
                        <a:lnTo>
                          <a:pt x="2055" y="354"/>
                        </a:lnTo>
                        <a:lnTo>
                          <a:pt x="1973" y="273"/>
                        </a:lnTo>
                        <a:lnTo>
                          <a:pt x="1878" y="191"/>
                        </a:lnTo>
                        <a:lnTo>
                          <a:pt x="1769" y="136"/>
                        </a:lnTo>
                        <a:lnTo>
                          <a:pt x="1660" y="82"/>
                        </a:lnTo>
                        <a:lnTo>
                          <a:pt x="1551" y="41"/>
                        </a:lnTo>
                        <a:lnTo>
                          <a:pt x="1443" y="14"/>
                        </a:lnTo>
                        <a:lnTo>
                          <a:pt x="13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8"/>
                  <p:cNvSpPr/>
                  <p:nvPr/>
                </p:nvSpPr>
                <p:spPr>
                  <a:xfrm>
                    <a:off x="7144448" y="1680552"/>
                    <a:ext cx="62719" cy="62719"/>
                  </a:xfrm>
                  <a:custGeom>
                    <a:avLst/>
                    <a:gdLst/>
                    <a:ahLst/>
                    <a:cxnLst/>
                    <a:rect l="l" t="t" r="r" b="b"/>
                    <a:pathLst>
                      <a:path w="2055" h="2055" extrusionOk="0">
                        <a:moveTo>
                          <a:pt x="1701" y="0"/>
                        </a:moveTo>
                        <a:lnTo>
                          <a:pt x="0" y="1700"/>
                        </a:lnTo>
                        <a:lnTo>
                          <a:pt x="96" y="1782"/>
                        </a:lnTo>
                        <a:lnTo>
                          <a:pt x="191" y="1850"/>
                        </a:lnTo>
                        <a:lnTo>
                          <a:pt x="300" y="1918"/>
                        </a:lnTo>
                        <a:lnTo>
                          <a:pt x="408" y="1959"/>
                        </a:lnTo>
                        <a:lnTo>
                          <a:pt x="517" y="2000"/>
                        </a:lnTo>
                        <a:lnTo>
                          <a:pt x="626" y="2027"/>
                        </a:lnTo>
                        <a:lnTo>
                          <a:pt x="735" y="2040"/>
                        </a:lnTo>
                        <a:lnTo>
                          <a:pt x="857" y="2054"/>
                        </a:lnTo>
                        <a:lnTo>
                          <a:pt x="966" y="2040"/>
                        </a:lnTo>
                        <a:lnTo>
                          <a:pt x="1089" y="2027"/>
                        </a:lnTo>
                        <a:lnTo>
                          <a:pt x="1197" y="2000"/>
                        </a:lnTo>
                        <a:lnTo>
                          <a:pt x="1306" y="1959"/>
                        </a:lnTo>
                        <a:lnTo>
                          <a:pt x="1415" y="1918"/>
                        </a:lnTo>
                        <a:lnTo>
                          <a:pt x="1524" y="1850"/>
                        </a:lnTo>
                        <a:lnTo>
                          <a:pt x="1619" y="1782"/>
                        </a:lnTo>
                        <a:lnTo>
                          <a:pt x="1701" y="1700"/>
                        </a:lnTo>
                        <a:lnTo>
                          <a:pt x="1782" y="1605"/>
                        </a:lnTo>
                        <a:lnTo>
                          <a:pt x="1864" y="1510"/>
                        </a:lnTo>
                        <a:lnTo>
                          <a:pt x="1918" y="1401"/>
                        </a:lnTo>
                        <a:lnTo>
                          <a:pt x="1973" y="1306"/>
                        </a:lnTo>
                        <a:lnTo>
                          <a:pt x="2014" y="1184"/>
                        </a:lnTo>
                        <a:lnTo>
                          <a:pt x="2041" y="1075"/>
                        </a:lnTo>
                        <a:lnTo>
                          <a:pt x="2054" y="966"/>
                        </a:lnTo>
                        <a:lnTo>
                          <a:pt x="2054" y="843"/>
                        </a:lnTo>
                        <a:lnTo>
                          <a:pt x="2054" y="735"/>
                        </a:lnTo>
                        <a:lnTo>
                          <a:pt x="2041" y="612"/>
                        </a:lnTo>
                        <a:lnTo>
                          <a:pt x="2014" y="503"/>
                        </a:lnTo>
                        <a:lnTo>
                          <a:pt x="1973" y="395"/>
                        </a:lnTo>
                        <a:lnTo>
                          <a:pt x="1918" y="286"/>
                        </a:lnTo>
                        <a:lnTo>
                          <a:pt x="1864" y="191"/>
                        </a:lnTo>
                        <a:lnTo>
                          <a:pt x="1782" y="82"/>
                        </a:lnTo>
                        <a:lnTo>
                          <a:pt x="1701" y="0"/>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8"/>
                  <p:cNvSpPr/>
                  <p:nvPr/>
                </p:nvSpPr>
                <p:spPr>
                  <a:xfrm>
                    <a:off x="6869611" y="1812157"/>
                    <a:ext cx="287743" cy="66869"/>
                  </a:xfrm>
                  <a:custGeom>
                    <a:avLst/>
                    <a:gdLst/>
                    <a:ahLst/>
                    <a:cxnLst/>
                    <a:rect l="l" t="t" r="r" b="b"/>
                    <a:pathLst>
                      <a:path w="9428" h="2191" extrusionOk="0">
                        <a:moveTo>
                          <a:pt x="1061" y="0"/>
                        </a:moveTo>
                        <a:lnTo>
                          <a:pt x="953" y="14"/>
                        </a:lnTo>
                        <a:lnTo>
                          <a:pt x="844" y="27"/>
                        </a:lnTo>
                        <a:lnTo>
                          <a:pt x="749" y="55"/>
                        </a:lnTo>
                        <a:lnTo>
                          <a:pt x="653" y="95"/>
                        </a:lnTo>
                        <a:lnTo>
                          <a:pt x="558" y="136"/>
                        </a:lnTo>
                        <a:lnTo>
                          <a:pt x="463" y="191"/>
                        </a:lnTo>
                        <a:lnTo>
                          <a:pt x="381" y="245"/>
                        </a:lnTo>
                        <a:lnTo>
                          <a:pt x="313" y="313"/>
                        </a:lnTo>
                        <a:lnTo>
                          <a:pt x="245" y="395"/>
                        </a:lnTo>
                        <a:lnTo>
                          <a:pt x="177" y="476"/>
                        </a:lnTo>
                        <a:lnTo>
                          <a:pt x="136" y="558"/>
                        </a:lnTo>
                        <a:lnTo>
                          <a:pt x="82" y="653"/>
                        </a:lnTo>
                        <a:lnTo>
                          <a:pt x="55" y="748"/>
                        </a:lnTo>
                        <a:lnTo>
                          <a:pt x="28" y="857"/>
                        </a:lnTo>
                        <a:lnTo>
                          <a:pt x="14" y="952"/>
                        </a:lnTo>
                        <a:lnTo>
                          <a:pt x="0" y="1061"/>
                        </a:lnTo>
                        <a:lnTo>
                          <a:pt x="0" y="1129"/>
                        </a:lnTo>
                        <a:lnTo>
                          <a:pt x="14" y="1238"/>
                        </a:lnTo>
                        <a:lnTo>
                          <a:pt x="28" y="1347"/>
                        </a:lnTo>
                        <a:lnTo>
                          <a:pt x="55" y="1456"/>
                        </a:lnTo>
                        <a:lnTo>
                          <a:pt x="82" y="1551"/>
                        </a:lnTo>
                        <a:lnTo>
                          <a:pt x="136" y="1632"/>
                        </a:lnTo>
                        <a:lnTo>
                          <a:pt x="177" y="1728"/>
                        </a:lnTo>
                        <a:lnTo>
                          <a:pt x="245" y="1809"/>
                        </a:lnTo>
                        <a:lnTo>
                          <a:pt x="313" y="1877"/>
                        </a:lnTo>
                        <a:lnTo>
                          <a:pt x="381" y="1945"/>
                        </a:lnTo>
                        <a:lnTo>
                          <a:pt x="463" y="2013"/>
                        </a:lnTo>
                        <a:lnTo>
                          <a:pt x="558" y="2068"/>
                        </a:lnTo>
                        <a:lnTo>
                          <a:pt x="653" y="2109"/>
                        </a:lnTo>
                        <a:lnTo>
                          <a:pt x="749" y="2149"/>
                        </a:lnTo>
                        <a:lnTo>
                          <a:pt x="844" y="2177"/>
                        </a:lnTo>
                        <a:lnTo>
                          <a:pt x="953" y="2190"/>
                        </a:lnTo>
                        <a:lnTo>
                          <a:pt x="8475" y="2190"/>
                        </a:lnTo>
                        <a:lnTo>
                          <a:pt x="8584" y="2177"/>
                        </a:lnTo>
                        <a:lnTo>
                          <a:pt x="8679" y="2149"/>
                        </a:lnTo>
                        <a:lnTo>
                          <a:pt x="8774" y="2109"/>
                        </a:lnTo>
                        <a:lnTo>
                          <a:pt x="8869" y="2068"/>
                        </a:lnTo>
                        <a:lnTo>
                          <a:pt x="8951" y="2013"/>
                        </a:lnTo>
                        <a:lnTo>
                          <a:pt x="9033" y="1945"/>
                        </a:lnTo>
                        <a:lnTo>
                          <a:pt x="9114" y="1877"/>
                        </a:lnTo>
                        <a:lnTo>
                          <a:pt x="9182" y="1809"/>
                        </a:lnTo>
                        <a:lnTo>
                          <a:pt x="9237" y="1728"/>
                        </a:lnTo>
                        <a:lnTo>
                          <a:pt x="9291" y="1632"/>
                        </a:lnTo>
                        <a:lnTo>
                          <a:pt x="9345" y="1551"/>
                        </a:lnTo>
                        <a:lnTo>
                          <a:pt x="9373" y="1456"/>
                        </a:lnTo>
                        <a:lnTo>
                          <a:pt x="9400" y="1347"/>
                        </a:lnTo>
                        <a:lnTo>
                          <a:pt x="9413" y="1238"/>
                        </a:lnTo>
                        <a:lnTo>
                          <a:pt x="9427" y="1129"/>
                        </a:lnTo>
                        <a:lnTo>
                          <a:pt x="9427" y="1061"/>
                        </a:lnTo>
                        <a:lnTo>
                          <a:pt x="9413" y="952"/>
                        </a:lnTo>
                        <a:lnTo>
                          <a:pt x="9400" y="857"/>
                        </a:lnTo>
                        <a:lnTo>
                          <a:pt x="9373" y="748"/>
                        </a:lnTo>
                        <a:lnTo>
                          <a:pt x="9345" y="653"/>
                        </a:lnTo>
                        <a:lnTo>
                          <a:pt x="9291" y="558"/>
                        </a:lnTo>
                        <a:lnTo>
                          <a:pt x="9237" y="476"/>
                        </a:lnTo>
                        <a:lnTo>
                          <a:pt x="9182" y="395"/>
                        </a:lnTo>
                        <a:lnTo>
                          <a:pt x="9114" y="313"/>
                        </a:lnTo>
                        <a:lnTo>
                          <a:pt x="9033" y="245"/>
                        </a:lnTo>
                        <a:lnTo>
                          <a:pt x="8951" y="191"/>
                        </a:lnTo>
                        <a:lnTo>
                          <a:pt x="8869" y="136"/>
                        </a:lnTo>
                        <a:lnTo>
                          <a:pt x="8774" y="95"/>
                        </a:lnTo>
                        <a:lnTo>
                          <a:pt x="8679" y="55"/>
                        </a:lnTo>
                        <a:lnTo>
                          <a:pt x="8584" y="27"/>
                        </a:lnTo>
                        <a:lnTo>
                          <a:pt x="8475" y="14"/>
                        </a:lnTo>
                        <a:lnTo>
                          <a:pt x="8366" y="0"/>
                        </a:lnTo>
                        <a:close/>
                      </a:path>
                    </a:pathLst>
                  </a:custGeom>
                  <a:solidFill>
                    <a:srgbClr val="D5D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8"/>
                  <p:cNvSpPr/>
                  <p:nvPr/>
                </p:nvSpPr>
                <p:spPr>
                  <a:xfrm>
                    <a:off x="6892867" y="1828333"/>
                    <a:ext cx="240803" cy="34915"/>
                  </a:xfrm>
                  <a:custGeom>
                    <a:avLst/>
                    <a:gdLst/>
                    <a:ahLst/>
                    <a:cxnLst/>
                    <a:rect l="l" t="t" r="r" b="b"/>
                    <a:pathLst>
                      <a:path w="7890" h="1144" extrusionOk="0">
                        <a:moveTo>
                          <a:pt x="463" y="1"/>
                        </a:moveTo>
                        <a:lnTo>
                          <a:pt x="354" y="41"/>
                        </a:lnTo>
                        <a:lnTo>
                          <a:pt x="259" y="96"/>
                        </a:lnTo>
                        <a:lnTo>
                          <a:pt x="177" y="164"/>
                        </a:lnTo>
                        <a:lnTo>
                          <a:pt x="109" y="245"/>
                        </a:lnTo>
                        <a:lnTo>
                          <a:pt x="55" y="341"/>
                        </a:lnTo>
                        <a:lnTo>
                          <a:pt x="14" y="449"/>
                        </a:lnTo>
                        <a:lnTo>
                          <a:pt x="0" y="572"/>
                        </a:lnTo>
                        <a:lnTo>
                          <a:pt x="14" y="667"/>
                        </a:lnTo>
                        <a:lnTo>
                          <a:pt x="41" y="762"/>
                        </a:lnTo>
                        <a:lnTo>
                          <a:pt x="82" y="858"/>
                        </a:lnTo>
                        <a:lnTo>
                          <a:pt x="136" y="939"/>
                        </a:lnTo>
                        <a:lnTo>
                          <a:pt x="204" y="1007"/>
                        </a:lnTo>
                        <a:lnTo>
                          <a:pt x="286" y="1062"/>
                        </a:lnTo>
                        <a:lnTo>
                          <a:pt x="381" y="1102"/>
                        </a:lnTo>
                        <a:lnTo>
                          <a:pt x="476" y="1130"/>
                        </a:lnTo>
                        <a:lnTo>
                          <a:pt x="585" y="1143"/>
                        </a:lnTo>
                        <a:lnTo>
                          <a:pt x="7318" y="1143"/>
                        </a:lnTo>
                        <a:lnTo>
                          <a:pt x="7441" y="1130"/>
                        </a:lnTo>
                        <a:lnTo>
                          <a:pt x="7550" y="1102"/>
                        </a:lnTo>
                        <a:lnTo>
                          <a:pt x="7645" y="1048"/>
                        </a:lnTo>
                        <a:lnTo>
                          <a:pt x="7727" y="980"/>
                        </a:lnTo>
                        <a:lnTo>
                          <a:pt x="7781" y="912"/>
                        </a:lnTo>
                        <a:lnTo>
                          <a:pt x="7835" y="830"/>
                        </a:lnTo>
                        <a:lnTo>
                          <a:pt x="7863" y="762"/>
                        </a:lnTo>
                        <a:lnTo>
                          <a:pt x="7890" y="667"/>
                        </a:lnTo>
                        <a:lnTo>
                          <a:pt x="7890" y="572"/>
                        </a:lnTo>
                        <a:lnTo>
                          <a:pt x="7890" y="449"/>
                        </a:lnTo>
                        <a:lnTo>
                          <a:pt x="7849" y="341"/>
                        </a:lnTo>
                        <a:lnTo>
                          <a:pt x="7795" y="245"/>
                        </a:lnTo>
                        <a:lnTo>
                          <a:pt x="7727" y="164"/>
                        </a:lnTo>
                        <a:lnTo>
                          <a:pt x="7645" y="96"/>
                        </a:lnTo>
                        <a:lnTo>
                          <a:pt x="7550" y="41"/>
                        </a:lnTo>
                        <a:lnTo>
                          <a:pt x="74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8"/>
                  <p:cNvSpPr/>
                  <p:nvPr/>
                </p:nvSpPr>
                <p:spPr>
                  <a:xfrm>
                    <a:off x="6963430" y="1933384"/>
                    <a:ext cx="117105" cy="92598"/>
                  </a:xfrm>
                  <a:custGeom>
                    <a:avLst/>
                    <a:gdLst/>
                    <a:ahLst/>
                    <a:cxnLst/>
                    <a:rect l="l" t="t" r="r" b="b"/>
                    <a:pathLst>
                      <a:path w="3837" h="3034" extrusionOk="0">
                        <a:moveTo>
                          <a:pt x="1" y="0"/>
                        </a:moveTo>
                        <a:lnTo>
                          <a:pt x="1" y="1183"/>
                        </a:lnTo>
                        <a:lnTo>
                          <a:pt x="14" y="1374"/>
                        </a:lnTo>
                        <a:lnTo>
                          <a:pt x="41" y="1551"/>
                        </a:lnTo>
                        <a:lnTo>
                          <a:pt x="82" y="1728"/>
                        </a:lnTo>
                        <a:lnTo>
                          <a:pt x="150" y="1904"/>
                        </a:lnTo>
                        <a:lnTo>
                          <a:pt x="218" y="2068"/>
                        </a:lnTo>
                        <a:lnTo>
                          <a:pt x="314" y="2217"/>
                        </a:lnTo>
                        <a:lnTo>
                          <a:pt x="422" y="2367"/>
                        </a:lnTo>
                        <a:lnTo>
                          <a:pt x="545" y="2489"/>
                        </a:lnTo>
                        <a:lnTo>
                          <a:pt x="681" y="2612"/>
                        </a:lnTo>
                        <a:lnTo>
                          <a:pt x="817" y="2721"/>
                        </a:lnTo>
                        <a:lnTo>
                          <a:pt x="966" y="2816"/>
                        </a:lnTo>
                        <a:lnTo>
                          <a:pt x="1130" y="2897"/>
                        </a:lnTo>
                        <a:lnTo>
                          <a:pt x="1307" y="2952"/>
                        </a:lnTo>
                        <a:lnTo>
                          <a:pt x="1483" y="3006"/>
                        </a:lnTo>
                        <a:lnTo>
                          <a:pt x="1660" y="3033"/>
                        </a:lnTo>
                        <a:lnTo>
                          <a:pt x="2177" y="3033"/>
                        </a:lnTo>
                        <a:lnTo>
                          <a:pt x="2354" y="3006"/>
                        </a:lnTo>
                        <a:lnTo>
                          <a:pt x="2531" y="2952"/>
                        </a:lnTo>
                        <a:lnTo>
                          <a:pt x="2708" y="2897"/>
                        </a:lnTo>
                        <a:lnTo>
                          <a:pt x="2871" y="2816"/>
                        </a:lnTo>
                        <a:lnTo>
                          <a:pt x="3020" y="2721"/>
                        </a:lnTo>
                        <a:lnTo>
                          <a:pt x="3156" y="2612"/>
                        </a:lnTo>
                        <a:lnTo>
                          <a:pt x="3292" y="2489"/>
                        </a:lnTo>
                        <a:lnTo>
                          <a:pt x="3415" y="2367"/>
                        </a:lnTo>
                        <a:lnTo>
                          <a:pt x="3524" y="2217"/>
                        </a:lnTo>
                        <a:lnTo>
                          <a:pt x="3619" y="2068"/>
                        </a:lnTo>
                        <a:lnTo>
                          <a:pt x="3687" y="1904"/>
                        </a:lnTo>
                        <a:lnTo>
                          <a:pt x="3755" y="1728"/>
                        </a:lnTo>
                        <a:lnTo>
                          <a:pt x="3796" y="1551"/>
                        </a:lnTo>
                        <a:lnTo>
                          <a:pt x="3823" y="1374"/>
                        </a:lnTo>
                        <a:lnTo>
                          <a:pt x="3837" y="1183"/>
                        </a:lnTo>
                        <a:lnTo>
                          <a:pt x="383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18"/>
                <p:cNvSpPr/>
                <p:nvPr/>
              </p:nvSpPr>
              <p:spPr>
                <a:xfrm>
                  <a:off x="7354917" y="1780995"/>
                  <a:ext cx="769318" cy="541394"/>
                </a:xfrm>
                <a:custGeom>
                  <a:avLst/>
                  <a:gdLst/>
                  <a:ahLst/>
                  <a:cxnLst/>
                  <a:rect l="l" t="t" r="r" b="b"/>
                  <a:pathLst>
                    <a:path w="25207" h="17739" extrusionOk="0">
                      <a:moveTo>
                        <a:pt x="21479" y="1"/>
                      </a:moveTo>
                      <a:lnTo>
                        <a:pt x="21303" y="15"/>
                      </a:lnTo>
                      <a:lnTo>
                        <a:pt x="21126" y="28"/>
                      </a:lnTo>
                      <a:lnTo>
                        <a:pt x="20949" y="42"/>
                      </a:lnTo>
                      <a:lnTo>
                        <a:pt x="20772" y="83"/>
                      </a:lnTo>
                      <a:lnTo>
                        <a:pt x="20595" y="110"/>
                      </a:lnTo>
                      <a:lnTo>
                        <a:pt x="20418" y="164"/>
                      </a:lnTo>
                      <a:lnTo>
                        <a:pt x="20255" y="219"/>
                      </a:lnTo>
                      <a:lnTo>
                        <a:pt x="20092" y="287"/>
                      </a:lnTo>
                      <a:lnTo>
                        <a:pt x="19915" y="355"/>
                      </a:lnTo>
                      <a:lnTo>
                        <a:pt x="19766" y="436"/>
                      </a:lnTo>
                      <a:lnTo>
                        <a:pt x="19602" y="518"/>
                      </a:lnTo>
                      <a:lnTo>
                        <a:pt x="19453" y="613"/>
                      </a:lnTo>
                      <a:lnTo>
                        <a:pt x="19303" y="722"/>
                      </a:lnTo>
                      <a:lnTo>
                        <a:pt x="19153" y="831"/>
                      </a:lnTo>
                      <a:lnTo>
                        <a:pt x="19017" y="953"/>
                      </a:lnTo>
                      <a:lnTo>
                        <a:pt x="18881" y="1076"/>
                      </a:lnTo>
                      <a:lnTo>
                        <a:pt x="18745" y="1212"/>
                      </a:lnTo>
                      <a:lnTo>
                        <a:pt x="18623" y="1361"/>
                      </a:lnTo>
                      <a:lnTo>
                        <a:pt x="18500" y="1511"/>
                      </a:lnTo>
                      <a:lnTo>
                        <a:pt x="18378" y="1701"/>
                      </a:lnTo>
                      <a:lnTo>
                        <a:pt x="18256" y="1905"/>
                      </a:lnTo>
                      <a:lnTo>
                        <a:pt x="12651" y="11890"/>
                      </a:lnTo>
                      <a:lnTo>
                        <a:pt x="12148" y="11849"/>
                      </a:lnTo>
                      <a:lnTo>
                        <a:pt x="11658" y="11794"/>
                      </a:lnTo>
                      <a:lnTo>
                        <a:pt x="11155" y="11740"/>
                      </a:lnTo>
                      <a:lnTo>
                        <a:pt x="10665" y="11672"/>
                      </a:lnTo>
                      <a:lnTo>
                        <a:pt x="10176" y="11590"/>
                      </a:lnTo>
                      <a:lnTo>
                        <a:pt x="9672" y="11509"/>
                      </a:lnTo>
                      <a:lnTo>
                        <a:pt x="9183" y="11413"/>
                      </a:lnTo>
                      <a:lnTo>
                        <a:pt x="8693" y="11305"/>
                      </a:lnTo>
                      <a:lnTo>
                        <a:pt x="7972" y="11128"/>
                      </a:lnTo>
                      <a:lnTo>
                        <a:pt x="7251" y="10937"/>
                      </a:lnTo>
                      <a:lnTo>
                        <a:pt x="6530" y="10720"/>
                      </a:lnTo>
                      <a:lnTo>
                        <a:pt x="5823" y="10488"/>
                      </a:lnTo>
                      <a:lnTo>
                        <a:pt x="5116" y="10230"/>
                      </a:lnTo>
                      <a:lnTo>
                        <a:pt x="4408" y="9972"/>
                      </a:lnTo>
                      <a:lnTo>
                        <a:pt x="3701" y="9686"/>
                      </a:lnTo>
                      <a:lnTo>
                        <a:pt x="3007" y="9387"/>
                      </a:lnTo>
                      <a:lnTo>
                        <a:pt x="2993" y="9373"/>
                      </a:lnTo>
                      <a:lnTo>
                        <a:pt x="2789" y="9291"/>
                      </a:lnTo>
                      <a:lnTo>
                        <a:pt x="2585" y="9237"/>
                      </a:lnTo>
                      <a:lnTo>
                        <a:pt x="2368" y="9210"/>
                      </a:lnTo>
                      <a:lnTo>
                        <a:pt x="2164" y="9196"/>
                      </a:lnTo>
                      <a:lnTo>
                        <a:pt x="1960" y="9196"/>
                      </a:lnTo>
                      <a:lnTo>
                        <a:pt x="1756" y="9223"/>
                      </a:lnTo>
                      <a:lnTo>
                        <a:pt x="1552" y="9278"/>
                      </a:lnTo>
                      <a:lnTo>
                        <a:pt x="1361" y="9332"/>
                      </a:lnTo>
                      <a:lnTo>
                        <a:pt x="1171" y="9414"/>
                      </a:lnTo>
                      <a:lnTo>
                        <a:pt x="994" y="9523"/>
                      </a:lnTo>
                      <a:lnTo>
                        <a:pt x="831" y="9632"/>
                      </a:lnTo>
                      <a:lnTo>
                        <a:pt x="667" y="9768"/>
                      </a:lnTo>
                      <a:lnTo>
                        <a:pt x="518" y="9917"/>
                      </a:lnTo>
                      <a:lnTo>
                        <a:pt x="395" y="10080"/>
                      </a:lnTo>
                      <a:lnTo>
                        <a:pt x="273" y="10271"/>
                      </a:lnTo>
                      <a:lnTo>
                        <a:pt x="178" y="10461"/>
                      </a:lnTo>
                      <a:lnTo>
                        <a:pt x="110" y="10652"/>
                      </a:lnTo>
                      <a:lnTo>
                        <a:pt x="55" y="10842"/>
                      </a:lnTo>
                      <a:lnTo>
                        <a:pt x="15" y="11033"/>
                      </a:lnTo>
                      <a:lnTo>
                        <a:pt x="1" y="11223"/>
                      </a:lnTo>
                      <a:lnTo>
                        <a:pt x="1" y="11427"/>
                      </a:lnTo>
                      <a:lnTo>
                        <a:pt x="15" y="11617"/>
                      </a:lnTo>
                      <a:lnTo>
                        <a:pt x="55" y="11794"/>
                      </a:lnTo>
                      <a:lnTo>
                        <a:pt x="96" y="11985"/>
                      </a:lnTo>
                      <a:lnTo>
                        <a:pt x="164" y="12162"/>
                      </a:lnTo>
                      <a:lnTo>
                        <a:pt x="246" y="12338"/>
                      </a:lnTo>
                      <a:lnTo>
                        <a:pt x="341" y="12502"/>
                      </a:lnTo>
                      <a:lnTo>
                        <a:pt x="463" y="12651"/>
                      </a:lnTo>
                      <a:lnTo>
                        <a:pt x="586" y="12801"/>
                      </a:lnTo>
                      <a:lnTo>
                        <a:pt x="722" y="12923"/>
                      </a:lnTo>
                      <a:lnTo>
                        <a:pt x="871" y="13046"/>
                      </a:lnTo>
                      <a:lnTo>
                        <a:pt x="1048" y="13155"/>
                      </a:lnTo>
                      <a:lnTo>
                        <a:pt x="1783" y="13590"/>
                      </a:lnTo>
                      <a:lnTo>
                        <a:pt x="2531" y="13998"/>
                      </a:lnTo>
                      <a:lnTo>
                        <a:pt x="3293" y="14392"/>
                      </a:lnTo>
                      <a:lnTo>
                        <a:pt x="4055" y="14773"/>
                      </a:lnTo>
                      <a:lnTo>
                        <a:pt x="4843" y="15127"/>
                      </a:lnTo>
                      <a:lnTo>
                        <a:pt x="5632" y="15481"/>
                      </a:lnTo>
                      <a:lnTo>
                        <a:pt x="6449" y="15807"/>
                      </a:lnTo>
                      <a:lnTo>
                        <a:pt x="7265" y="16106"/>
                      </a:lnTo>
                      <a:lnTo>
                        <a:pt x="8094" y="16392"/>
                      </a:lnTo>
                      <a:lnTo>
                        <a:pt x="8924" y="16650"/>
                      </a:lnTo>
                      <a:lnTo>
                        <a:pt x="9781" y="16882"/>
                      </a:lnTo>
                      <a:lnTo>
                        <a:pt x="10625" y="17099"/>
                      </a:lnTo>
                      <a:lnTo>
                        <a:pt x="11495" y="17290"/>
                      </a:lnTo>
                      <a:lnTo>
                        <a:pt x="12366" y="17453"/>
                      </a:lnTo>
                      <a:lnTo>
                        <a:pt x="13236" y="17603"/>
                      </a:lnTo>
                      <a:lnTo>
                        <a:pt x="14107" y="17711"/>
                      </a:lnTo>
                      <a:lnTo>
                        <a:pt x="14284" y="17725"/>
                      </a:lnTo>
                      <a:lnTo>
                        <a:pt x="14474" y="17739"/>
                      </a:lnTo>
                      <a:lnTo>
                        <a:pt x="14637" y="17725"/>
                      </a:lnTo>
                      <a:lnTo>
                        <a:pt x="14814" y="17698"/>
                      </a:lnTo>
                      <a:lnTo>
                        <a:pt x="14991" y="17671"/>
                      </a:lnTo>
                      <a:lnTo>
                        <a:pt x="15154" y="17630"/>
                      </a:lnTo>
                      <a:lnTo>
                        <a:pt x="15317" y="17575"/>
                      </a:lnTo>
                      <a:lnTo>
                        <a:pt x="15467" y="17507"/>
                      </a:lnTo>
                      <a:lnTo>
                        <a:pt x="15630" y="17439"/>
                      </a:lnTo>
                      <a:lnTo>
                        <a:pt x="15766" y="17358"/>
                      </a:lnTo>
                      <a:lnTo>
                        <a:pt x="15916" y="17263"/>
                      </a:lnTo>
                      <a:lnTo>
                        <a:pt x="16052" y="17167"/>
                      </a:lnTo>
                      <a:lnTo>
                        <a:pt x="16174" y="17058"/>
                      </a:lnTo>
                      <a:lnTo>
                        <a:pt x="16297" y="16936"/>
                      </a:lnTo>
                      <a:lnTo>
                        <a:pt x="16406" y="16814"/>
                      </a:lnTo>
                      <a:lnTo>
                        <a:pt x="16514" y="16678"/>
                      </a:lnTo>
                      <a:lnTo>
                        <a:pt x="16719" y="16406"/>
                      </a:lnTo>
                      <a:lnTo>
                        <a:pt x="24486" y="5932"/>
                      </a:lnTo>
                      <a:lnTo>
                        <a:pt x="24594" y="5782"/>
                      </a:lnTo>
                      <a:lnTo>
                        <a:pt x="24690" y="5619"/>
                      </a:lnTo>
                      <a:lnTo>
                        <a:pt x="24785" y="5456"/>
                      </a:lnTo>
                      <a:lnTo>
                        <a:pt x="24866" y="5292"/>
                      </a:lnTo>
                      <a:lnTo>
                        <a:pt x="24935" y="5115"/>
                      </a:lnTo>
                      <a:lnTo>
                        <a:pt x="25003" y="4952"/>
                      </a:lnTo>
                      <a:lnTo>
                        <a:pt x="25057" y="4775"/>
                      </a:lnTo>
                      <a:lnTo>
                        <a:pt x="25111" y="4599"/>
                      </a:lnTo>
                      <a:lnTo>
                        <a:pt x="25139" y="4422"/>
                      </a:lnTo>
                      <a:lnTo>
                        <a:pt x="25179" y="4245"/>
                      </a:lnTo>
                      <a:lnTo>
                        <a:pt x="25193" y="4068"/>
                      </a:lnTo>
                      <a:lnTo>
                        <a:pt x="25207" y="3891"/>
                      </a:lnTo>
                      <a:lnTo>
                        <a:pt x="25207" y="3714"/>
                      </a:lnTo>
                      <a:lnTo>
                        <a:pt x="25207" y="3538"/>
                      </a:lnTo>
                      <a:lnTo>
                        <a:pt x="25193" y="3361"/>
                      </a:lnTo>
                      <a:lnTo>
                        <a:pt x="25166" y="3184"/>
                      </a:lnTo>
                      <a:lnTo>
                        <a:pt x="25139" y="3007"/>
                      </a:lnTo>
                      <a:lnTo>
                        <a:pt x="25098" y="2830"/>
                      </a:lnTo>
                      <a:lnTo>
                        <a:pt x="25057" y="2653"/>
                      </a:lnTo>
                      <a:lnTo>
                        <a:pt x="25003" y="2490"/>
                      </a:lnTo>
                      <a:lnTo>
                        <a:pt x="24935" y="2313"/>
                      </a:lnTo>
                      <a:lnTo>
                        <a:pt x="24866" y="2150"/>
                      </a:lnTo>
                      <a:lnTo>
                        <a:pt x="24785" y="1987"/>
                      </a:lnTo>
                      <a:lnTo>
                        <a:pt x="24690" y="1837"/>
                      </a:lnTo>
                      <a:lnTo>
                        <a:pt x="24594" y="1674"/>
                      </a:lnTo>
                      <a:lnTo>
                        <a:pt x="24499" y="1524"/>
                      </a:lnTo>
                      <a:lnTo>
                        <a:pt x="24377" y="1388"/>
                      </a:lnTo>
                      <a:lnTo>
                        <a:pt x="24268" y="1239"/>
                      </a:lnTo>
                      <a:lnTo>
                        <a:pt x="24132" y="1103"/>
                      </a:lnTo>
                      <a:lnTo>
                        <a:pt x="23996" y="980"/>
                      </a:lnTo>
                      <a:lnTo>
                        <a:pt x="23860" y="858"/>
                      </a:lnTo>
                      <a:lnTo>
                        <a:pt x="23710" y="735"/>
                      </a:lnTo>
                      <a:lnTo>
                        <a:pt x="23547" y="627"/>
                      </a:lnTo>
                      <a:lnTo>
                        <a:pt x="23384" y="531"/>
                      </a:lnTo>
                      <a:lnTo>
                        <a:pt x="23221" y="436"/>
                      </a:lnTo>
                      <a:lnTo>
                        <a:pt x="23057" y="355"/>
                      </a:lnTo>
                      <a:lnTo>
                        <a:pt x="22894" y="273"/>
                      </a:lnTo>
                      <a:lnTo>
                        <a:pt x="22717" y="219"/>
                      </a:lnTo>
                      <a:lnTo>
                        <a:pt x="22540" y="164"/>
                      </a:lnTo>
                      <a:lnTo>
                        <a:pt x="22364" y="110"/>
                      </a:lnTo>
                      <a:lnTo>
                        <a:pt x="22187" y="69"/>
                      </a:lnTo>
                      <a:lnTo>
                        <a:pt x="22010" y="42"/>
                      </a:lnTo>
                      <a:lnTo>
                        <a:pt x="21833" y="28"/>
                      </a:lnTo>
                      <a:lnTo>
                        <a:pt x="21656" y="15"/>
                      </a:lnTo>
                      <a:lnTo>
                        <a:pt x="214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8"/>
                <p:cNvSpPr/>
                <p:nvPr/>
              </p:nvSpPr>
              <p:spPr>
                <a:xfrm>
                  <a:off x="7235765" y="1962837"/>
                  <a:ext cx="215105" cy="210924"/>
                </a:xfrm>
                <a:custGeom>
                  <a:avLst/>
                  <a:gdLst/>
                  <a:ahLst/>
                  <a:cxnLst/>
                  <a:rect l="l" t="t" r="r" b="b"/>
                  <a:pathLst>
                    <a:path w="7048" h="6911" extrusionOk="0">
                      <a:moveTo>
                        <a:pt x="55" y="1"/>
                      </a:moveTo>
                      <a:lnTo>
                        <a:pt x="15" y="28"/>
                      </a:lnTo>
                      <a:lnTo>
                        <a:pt x="1" y="55"/>
                      </a:lnTo>
                      <a:lnTo>
                        <a:pt x="1" y="96"/>
                      </a:lnTo>
                      <a:lnTo>
                        <a:pt x="15" y="150"/>
                      </a:lnTo>
                      <a:lnTo>
                        <a:pt x="42" y="218"/>
                      </a:lnTo>
                      <a:lnTo>
                        <a:pt x="96" y="286"/>
                      </a:lnTo>
                      <a:lnTo>
                        <a:pt x="219" y="450"/>
                      </a:lnTo>
                      <a:lnTo>
                        <a:pt x="395" y="627"/>
                      </a:lnTo>
                      <a:lnTo>
                        <a:pt x="599" y="831"/>
                      </a:lnTo>
                      <a:lnTo>
                        <a:pt x="1089" y="1266"/>
                      </a:lnTo>
                      <a:lnTo>
                        <a:pt x="1592" y="1688"/>
                      </a:lnTo>
                      <a:lnTo>
                        <a:pt x="2055" y="2041"/>
                      </a:lnTo>
                      <a:lnTo>
                        <a:pt x="2504" y="2395"/>
                      </a:lnTo>
                      <a:lnTo>
                        <a:pt x="2490" y="2408"/>
                      </a:lnTo>
                      <a:lnTo>
                        <a:pt x="2422" y="2422"/>
                      </a:lnTo>
                      <a:lnTo>
                        <a:pt x="2327" y="2476"/>
                      </a:lnTo>
                      <a:lnTo>
                        <a:pt x="2205" y="2572"/>
                      </a:lnTo>
                      <a:lnTo>
                        <a:pt x="2069" y="2721"/>
                      </a:lnTo>
                      <a:lnTo>
                        <a:pt x="1987" y="2830"/>
                      </a:lnTo>
                      <a:lnTo>
                        <a:pt x="1905" y="2953"/>
                      </a:lnTo>
                      <a:lnTo>
                        <a:pt x="1810" y="3089"/>
                      </a:lnTo>
                      <a:lnTo>
                        <a:pt x="1729" y="3252"/>
                      </a:lnTo>
                      <a:lnTo>
                        <a:pt x="1633" y="3442"/>
                      </a:lnTo>
                      <a:lnTo>
                        <a:pt x="1538" y="3646"/>
                      </a:lnTo>
                      <a:lnTo>
                        <a:pt x="1456" y="3878"/>
                      </a:lnTo>
                      <a:lnTo>
                        <a:pt x="1388" y="4095"/>
                      </a:lnTo>
                      <a:lnTo>
                        <a:pt x="1334" y="4326"/>
                      </a:lnTo>
                      <a:lnTo>
                        <a:pt x="1307" y="4558"/>
                      </a:lnTo>
                      <a:lnTo>
                        <a:pt x="1293" y="4775"/>
                      </a:lnTo>
                      <a:lnTo>
                        <a:pt x="1307" y="4979"/>
                      </a:lnTo>
                      <a:lnTo>
                        <a:pt x="1348" y="5183"/>
                      </a:lnTo>
                      <a:lnTo>
                        <a:pt x="1388" y="5374"/>
                      </a:lnTo>
                      <a:lnTo>
                        <a:pt x="1470" y="5537"/>
                      </a:lnTo>
                      <a:lnTo>
                        <a:pt x="1565" y="5700"/>
                      </a:lnTo>
                      <a:lnTo>
                        <a:pt x="1633" y="5768"/>
                      </a:lnTo>
                      <a:lnTo>
                        <a:pt x="1701" y="5823"/>
                      </a:lnTo>
                      <a:lnTo>
                        <a:pt x="1769" y="5877"/>
                      </a:lnTo>
                      <a:lnTo>
                        <a:pt x="1851" y="5932"/>
                      </a:lnTo>
                      <a:lnTo>
                        <a:pt x="1933" y="5972"/>
                      </a:lnTo>
                      <a:lnTo>
                        <a:pt x="2028" y="6013"/>
                      </a:lnTo>
                      <a:lnTo>
                        <a:pt x="2123" y="6040"/>
                      </a:lnTo>
                      <a:lnTo>
                        <a:pt x="2218" y="6054"/>
                      </a:lnTo>
                      <a:lnTo>
                        <a:pt x="2341" y="6068"/>
                      </a:lnTo>
                      <a:lnTo>
                        <a:pt x="2449" y="6081"/>
                      </a:lnTo>
                      <a:lnTo>
                        <a:pt x="2585" y="6068"/>
                      </a:lnTo>
                      <a:lnTo>
                        <a:pt x="2708" y="6054"/>
                      </a:lnTo>
                      <a:lnTo>
                        <a:pt x="2803" y="6040"/>
                      </a:lnTo>
                      <a:lnTo>
                        <a:pt x="2966" y="6163"/>
                      </a:lnTo>
                      <a:lnTo>
                        <a:pt x="3184" y="6312"/>
                      </a:lnTo>
                      <a:lnTo>
                        <a:pt x="3497" y="6489"/>
                      </a:lnTo>
                      <a:lnTo>
                        <a:pt x="3674" y="6584"/>
                      </a:lnTo>
                      <a:lnTo>
                        <a:pt x="3864" y="6666"/>
                      </a:lnTo>
                      <a:lnTo>
                        <a:pt x="4055" y="6748"/>
                      </a:lnTo>
                      <a:lnTo>
                        <a:pt x="4259" y="6816"/>
                      </a:lnTo>
                      <a:lnTo>
                        <a:pt x="4476" y="6870"/>
                      </a:lnTo>
                      <a:lnTo>
                        <a:pt x="4694" y="6911"/>
                      </a:lnTo>
                      <a:lnTo>
                        <a:pt x="4912" y="6911"/>
                      </a:lnTo>
                      <a:lnTo>
                        <a:pt x="5116" y="6897"/>
                      </a:lnTo>
                      <a:lnTo>
                        <a:pt x="5333" y="6857"/>
                      </a:lnTo>
                      <a:lnTo>
                        <a:pt x="5442" y="6829"/>
                      </a:lnTo>
                      <a:lnTo>
                        <a:pt x="5537" y="6788"/>
                      </a:lnTo>
                      <a:lnTo>
                        <a:pt x="5632" y="6734"/>
                      </a:lnTo>
                      <a:lnTo>
                        <a:pt x="5741" y="6680"/>
                      </a:lnTo>
                      <a:lnTo>
                        <a:pt x="5823" y="6612"/>
                      </a:lnTo>
                      <a:lnTo>
                        <a:pt x="5918" y="6530"/>
                      </a:lnTo>
                      <a:lnTo>
                        <a:pt x="6136" y="6299"/>
                      </a:lnTo>
                      <a:lnTo>
                        <a:pt x="6231" y="6176"/>
                      </a:lnTo>
                      <a:lnTo>
                        <a:pt x="6326" y="6054"/>
                      </a:lnTo>
                      <a:lnTo>
                        <a:pt x="6462" y="5850"/>
                      </a:lnTo>
                      <a:lnTo>
                        <a:pt x="6571" y="5646"/>
                      </a:lnTo>
                      <a:lnTo>
                        <a:pt x="6666" y="5455"/>
                      </a:lnTo>
                      <a:lnTo>
                        <a:pt x="6761" y="5265"/>
                      </a:lnTo>
                      <a:lnTo>
                        <a:pt x="6829" y="5061"/>
                      </a:lnTo>
                      <a:lnTo>
                        <a:pt x="6884" y="4884"/>
                      </a:lnTo>
                      <a:lnTo>
                        <a:pt x="6966" y="4530"/>
                      </a:lnTo>
                      <a:lnTo>
                        <a:pt x="7020" y="4245"/>
                      </a:lnTo>
                      <a:lnTo>
                        <a:pt x="7034" y="4014"/>
                      </a:lnTo>
                      <a:lnTo>
                        <a:pt x="7047" y="3810"/>
                      </a:lnTo>
                      <a:lnTo>
                        <a:pt x="7006" y="3701"/>
                      </a:lnTo>
                      <a:lnTo>
                        <a:pt x="6925" y="3415"/>
                      </a:lnTo>
                      <a:lnTo>
                        <a:pt x="6761" y="3021"/>
                      </a:lnTo>
                      <a:lnTo>
                        <a:pt x="6666" y="2789"/>
                      </a:lnTo>
                      <a:lnTo>
                        <a:pt x="6557" y="2558"/>
                      </a:lnTo>
                      <a:lnTo>
                        <a:pt x="6421" y="2327"/>
                      </a:lnTo>
                      <a:lnTo>
                        <a:pt x="6285" y="2096"/>
                      </a:lnTo>
                      <a:lnTo>
                        <a:pt x="6136" y="1864"/>
                      </a:lnTo>
                      <a:lnTo>
                        <a:pt x="5973" y="1660"/>
                      </a:lnTo>
                      <a:lnTo>
                        <a:pt x="5782" y="1484"/>
                      </a:lnTo>
                      <a:lnTo>
                        <a:pt x="5687" y="1415"/>
                      </a:lnTo>
                      <a:lnTo>
                        <a:pt x="5592" y="1347"/>
                      </a:lnTo>
                      <a:lnTo>
                        <a:pt x="5496" y="1293"/>
                      </a:lnTo>
                      <a:lnTo>
                        <a:pt x="5388" y="1239"/>
                      </a:lnTo>
                      <a:lnTo>
                        <a:pt x="5292" y="1211"/>
                      </a:lnTo>
                      <a:lnTo>
                        <a:pt x="5184" y="1184"/>
                      </a:lnTo>
                      <a:lnTo>
                        <a:pt x="4939" y="1157"/>
                      </a:lnTo>
                      <a:lnTo>
                        <a:pt x="4735" y="1171"/>
                      </a:lnTo>
                      <a:lnTo>
                        <a:pt x="4571" y="1198"/>
                      </a:lnTo>
                      <a:lnTo>
                        <a:pt x="4422" y="1239"/>
                      </a:lnTo>
                      <a:lnTo>
                        <a:pt x="4313" y="1293"/>
                      </a:lnTo>
                      <a:lnTo>
                        <a:pt x="4218" y="1361"/>
                      </a:lnTo>
                      <a:lnTo>
                        <a:pt x="4150" y="1429"/>
                      </a:lnTo>
                      <a:lnTo>
                        <a:pt x="4095" y="1511"/>
                      </a:lnTo>
                      <a:lnTo>
                        <a:pt x="4055" y="1620"/>
                      </a:lnTo>
                      <a:lnTo>
                        <a:pt x="4027" y="1715"/>
                      </a:lnTo>
                      <a:lnTo>
                        <a:pt x="4014" y="1796"/>
                      </a:lnTo>
                      <a:lnTo>
                        <a:pt x="3810" y="1674"/>
                      </a:lnTo>
                      <a:lnTo>
                        <a:pt x="2966" y="1225"/>
                      </a:lnTo>
                      <a:lnTo>
                        <a:pt x="2409" y="926"/>
                      </a:lnTo>
                      <a:lnTo>
                        <a:pt x="1810" y="640"/>
                      </a:lnTo>
                      <a:lnTo>
                        <a:pt x="1239" y="368"/>
                      </a:lnTo>
                      <a:lnTo>
                        <a:pt x="967" y="259"/>
                      </a:lnTo>
                      <a:lnTo>
                        <a:pt x="722" y="150"/>
                      </a:lnTo>
                      <a:lnTo>
                        <a:pt x="504" y="82"/>
                      </a:lnTo>
                      <a:lnTo>
                        <a:pt x="314" y="28"/>
                      </a:lnTo>
                      <a:lnTo>
                        <a:pt x="164" y="1"/>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8"/>
                <p:cNvSpPr/>
                <p:nvPr/>
              </p:nvSpPr>
              <p:spPr>
                <a:xfrm>
                  <a:off x="7307610" y="2072863"/>
                  <a:ext cx="41110" cy="20387"/>
                </a:xfrm>
                <a:custGeom>
                  <a:avLst/>
                  <a:gdLst/>
                  <a:ahLst/>
                  <a:cxnLst/>
                  <a:rect l="l" t="t" r="r" b="b"/>
                  <a:pathLst>
                    <a:path w="1347" h="668" extrusionOk="0">
                      <a:moveTo>
                        <a:pt x="123" y="1"/>
                      </a:moveTo>
                      <a:lnTo>
                        <a:pt x="68" y="14"/>
                      </a:lnTo>
                      <a:lnTo>
                        <a:pt x="27" y="41"/>
                      </a:lnTo>
                      <a:lnTo>
                        <a:pt x="14" y="96"/>
                      </a:lnTo>
                      <a:lnTo>
                        <a:pt x="0" y="137"/>
                      </a:lnTo>
                      <a:lnTo>
                        <a:pt x="27" y="191"/>
                      </a:lnTo>
                      <a:lnTo>
                        <a:pt x="55" y="232"/>
                      </a:lnTo>
                      <a:lnTo>
                        <a:pt x="191" y="327"/>
                      </a:lnTo>
                      <a:lnTo>
                        <a:pt x="313" y="409"/>
                      </a:lnTo>
                      <a:lnTo>
                        <a:pt x="544" y="531"/>
                      </a:lnTo>
                      <a:lnTo>
                        <a:pt x="735" y="613"/>
                      </a:lnTo>
                      <a:lnTo>
                        <a:pt x="912" y="653"/>
                      </a:lnTo>
                      <a:lnTo>
                        <a:pt x="1048" y="667"/>
                      </a:lnTo>
                      <a:lnTo>
                        <a:pt x="1252" y="667"/>
                      </a:lnTo>
                      <a:lnTo>
                        <a:pt x="1265" y="653"/>
                      </a:lnTo>
                      <a:lnTo>
                        <a:pt x="1306" y="626"/>
                      </a:lnTo>
                      <a:lnTo>
                        <a:pt x="1333" y="599"/>
                      </a:lnTo>
                      <a:lnTo>
                        <a:pt x="1347" y="558"/>
                      </a:lnTo>
                      <a:lnTo>
                        <a:pt x="1347" y="504"/>
                      </a:lnTo>
                      <a:lnTo>
                        <a:pt x="1320" y="463"/>
                      </a:lnTo>
                      <a:lnTo>
                        <a:pt x="1292" y="422"/>
                      </a:lnTo>
                      <a:lnTo>
                        <a:pt x="1238" y="409"/>
                      </a:lnTo>
                      <a:lnTo>
                        <a:pt x="1034" y="409"/>
                      </a:lnTo>
                      <a:lnTo>
                        <a:pt x="925" y="381"/>
                      </a:lnTo>
                      <a:lnTo>
                        <a:pt x="776" y="341"/>
                      </a:lnTo>
                      <a:lnTo>
                        <a:pt x="612" y="273"/>
                      </a:lnTo>
                      <a:lnTo>
                        <a:pt x="422" y="164"/>
                      </a:lnTo>
                      <a:lnTo>
                        <a:pt x="218" y="14"/>
                      </a:lnTo>
                      <a:lnTo>
                        <a:pt x="163" y="1"/>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a:off x="7296379" y="2103598"/>
                  <a:ext cx="46116" cy="20784"/>
                </a:xfrm>
                <a:custGeom>
                  <a:avLst/>
                  <a:gdLst/>
                  <a:ahLst/>
                  <a:cxnLst/>
                  <a:rect l="l" t="t" r="r" b="b"/>
                  <a:pathLst>
                    <a:path w="1511" h="681" extrusionOk="0">
                      <a:moveTo>
                        <a:pt x="137" y="0"/>
                      </a:moveTo>
                      <a:lnTo>
                        <a:pt x="83" y="14"/>
                      </a:lnTo>
                      <a:lnTo>
                        <a:pt x="42" y="41"/>
                      </a:lnTo>
                      <a:lnTo>
                        <a:pt x="15" y="82"/>
                      </a:lnTo>
                      <a:lnTo>
                        <a:pt x="1" y="136"/>
                      </a:lnTo>
                      <a:lnTo>
                        <a:pt x="15" y="177"/>
                      </a:lnTo>
                      <a:lnTo>
                        <a:pt x="42" y="218"/>
                      </a:lnTo>
                      <a:lnTo>
                        <a:pt x="151" y="313"/>
                      </a:lnTo>
                      <a:lnTo>
                        <a:pt x="259" y="395"/>
                      </a:lnTo>
                      <a:lnTo>
                        <a:pt x="368" y="463"/>
                      </a:lnTo>
                      <a:lnTo>
                        <a:pt x="491" y="517"/>
                      </a:lnTo>
                      <a:lnTo>
                        <a:pt x="599" y="571"/>
                      </a:lnTo>
                      <a:lnTo>
                        <a:pt x="708" y="599"/>
                      </a:lnTo>
                      <a:lnTo>
                        <a:pt x="912" y="653"/>
                      </a:lnTo>
                      <a:lnTo>
                        <a:pt x="1103" y="680"/>
                      </a:lnTo>
                      <a:lnTo>
                        <a:pt x="1252" y="680"/>
                      </a:lnTo>
                      <a:lnTo>
                        <a:pt x="1402" y="667"/>
                      </a:lnTo>
                      <a:lnTo>
                        <a:pt x="1429" y="667"/>
                      </a:lnTo>
                      <a:lnTo>
                        <a:pt x="1470" y="639"/>
                      </a:lnTo>
                      <a:lnTo>
                        <a:pt x="1497" y="612"/>
                      </a:lnTo>
                      <a:lnTo>
                        <a:pt x="1511" y="571"/>
                      </a:lnTo>
                      <a:lnTo>
                        <a:pt x="1511" y="531"/>
                      </a:lnTo>
                      <a:lnTo>
                        <a:pt x="1497" y="476"/>
                      </a:lnTo>
                      <a:lnTo>
                        <a:pt x="1470" y="435"/>
                      </a:lnTo>
                      <a:lnTo>
                        <a:pt x="1416" y="422"/>
                      </a:lnTo>
                      <a:lnTo>
                        <a:pt x="1361" y="408"/>
                      </a:lnTo>
                      <a:lnTo>
                        <a:pt x="1252" y="422"/>
                      </a:lnTo>
                      <a:lnTo>
                        <a:pt x="1130" y="408"/>
                      </a:lnTo>
                      <a:lnTo>
                        <a:pt x="967" y="395"/>
                      </a:lnTo>
                      <a:lnTo>
                        <a:pt x="790" y="354"/>
                      </a:lnTo>
                      <a:lnTo>
                        <a:pt x="599" y="286"/>
                      </a:lnTo>
                      <a:lnTo>
                        <a:pt x="504" y="231"/>
                      </a:lnTo>
                      <a:lnTo>
                        <a:pt x="409" y="177"/>
                      </a:lnTo>
                      <a:lnTo>
                        <a:pt x="314" y="109"/>
                      </a:lnTo>
                      <a:lnTo>
                        <a:pt x="219" y="27"/>
                      </a:lnTo>
                      <a:lnTo>
                        <a:pt x="178" y="0"/>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8"/>
                <p:cNvSpPr/>
                <p:nvPr/>
              </p:nvSpPr>
              <p:spPr>
                <a:xfrm>
                  <a:off x="7347043" y="2008923"/>
                  <a:ext cx="68121" cy="55668"/>
                </a:xfrm>
                <a:custGeom>
                  <a:avLst/>
                  <a:gdLst/>
                  <a:ahLst/>
                  <a:cxnLst/>
                  <a:rect l="l" t="t" r="r" b="b"/>
                  <a:pathLst>
                    <a:path w="2232" h="1824" extrusionOk="0">
                      <a:moveTo>
                        <a:pt x="449" y="1"/>
                      </a:moveTo>
                      <a:lnTo>
                        <a:pt x="409" y="110"/>
                      </a:lnTo>
                      <a:lnTo>
                        <a:pt x="381" y="205"/>
                      </a:lnTo>
                      <a:lnTo>
                        <a:pt x="368" y="286"/>
                      </a:lnTo>
                      <a:lnTo>
                        <a:pt x="164" y="164"/>
                      </a:lnTo>
                      <a:lnTo>
                        <a:pt x="41" y="966"/>
                      </a:lnTo>
                      <a:lnTo>
                        <a:pt x="14" y="1143"/>
                      </a:lnTo>
                      <a:lnTo>
                        <a:pt x="0" y="1252"/>
                      </a:lnTo>
                      <a:lnTo>
                        <a:pt x="14" y="1375"/>
                      </a:lnTo>
                      <a:lnTo>
                        <a:pt x="28" y="1483"/>
                      </a:lnTo>
                      <a:lnTo>
                        <a:pt x="68" y="1606"/>
                      </a:lnTo>
                      <a:lnTo>
                        <a:pt x="96" y="1660"/>
                      </a:lnTo>
                      <a:lnTo>
                        <a:pt x="136" y="1701"/>
                      </a:lnTo>
                      <a:lnTo>
                        <a:pt x="177" y="1742"/>
                      </a:lnTo>
                      <a:lnTo>
                        <a:pt x="232" y="1783"/>
                      </a:lnTo>
                      <a:lnTo>
                        <a:pt x="286" y="1810"/>
                      </a:lnTo>
                      <a:lnTo>
                        <a:pt x="354" y="1823"/>
                      </a:lnTo>
                      <a:lnTo>
                        <a:pt x="490" y="1823"/>
                      </a:lnTo>
                      <a:lnTo>
                        <a:pt x="653" y="1796"/>
                      </a:lnTo>
                      <a:lnTo>
                        <a:pt x="817" y="1728"/>
                      </a:lnTo>
                      <a:lnTo>
                        <a:pt x="1034" y="1633"/>
                      </a:lnTo>
                      <a:lnTo>
                        <a:pt x="1238" y="1511"/>
                      </a:lnTo>
                      <a:lnTo>
                        <a:pt x="1456" y="1361"/>
                      </a:lnTo>
                      <a:lnTo>
                        <a:pt x="1646" y="1225"/>
                      </a:lnTo>
                      <a:lnTo>
                        <a:pt x="1986" y="953"/>
                      </a:lnTo>
                      <a:lnTo>
                        <a:pt x="2190" y="762"/>
                      </a:lnTo>
                      <a:lnTo>
                        <a:pt x="2218" y="722"/>
                      </a:lnTo>
                      <a:lnTo>
                        <a:pt x="2231" y="667"/>
                      </a:lnTo>
                      <a:lnTo>
                        <a:pt x="2231" y="626"/>
                      </a:lnTo>
                      <a:lnTo>
                        <a:pt x="2204" y="586"/>
                      </a:lnTo>
                      <a:lnTo>
                        <a:pt x="2163" y="545"/>
                      </a:lnTo>
                      <a:lnTo>
                        <a:pt x="2109" y="531"/>
                      </a:lnTo>
                      <a:lnTo>
                        <a:pt x="2054" y="545"/>
                      </a:lnTo>
                      <a:lnTo>
                        <a:pt x="2014" y="572"/>
                      </a:lnTo>
                      <a:lnTo>
                        <a:pt x="1810" y="762"/>
                      </a:lnTo>
                      <a:lnTo>
                        <a:pt x="1578" y="939"/>
                      </a:lnTo>
                      <a:lnTo>
                        <a:pt x="1334" y="1130"/>
                      </a:lnTo>
                      <a:lnTo>
                        <a:pt x="1089" y="1293"/>
                      </a:lnTo>
                      <a:lnTo>
                        <a:pt x="857" y="1429"/>
                      </a:lnTo>
                      <a:lnTo>
                        <a:pt x="653" y="1524"/>
                      </a:lnTo>
                      <a:lnTo>
                        <a:pt x="558" y="1551"/>
                      </a:lnTo>
                      <a:lnTo>
                        <a:pt x="477" y="1565"/>
                      </a:lnTo>
                      <a:lnTo>
                        <a:pt x="409" y="1565"/>
                      </a:lnTo>
                      <a:lnTo>
                        <a:pt x="354" y="1551"/>
                      </a:lnTo>
                      <a:lnTo>
                        <a:pt x="327" y="1524"/>
                      </a:lnTo>
                      <a:lnTo>
                        <a:pt x="300" y="1483"/>
                      </a:lnTo>
                      <a:lnTo>
                        <a:pt x="286" y="1429"/>
                      </a:lnTo>
                      <a:lnTo>
                        <a:pt x="273" y="1375"/>
                      </a:lnTo>
                      <a:lnTo>
                        <a:pt x="273" y="1211"/>
                      </a:lnTo>
                      <a:lnTo>
                        <a:pt x="300" y="1007"/>
                      </a:lnTo>
                      <a:lnTo>
                        <a:pt x="449" y="1"/>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a:off x="7318384" y="2042984"/>
                  <a:ext cx="30764" cy="107949"/>
                </a:xfrm>
                <a:custGeom>
                  <a:avLst/>
                  <a:gdLst/>
                  <a:ahLst/>
                  <a:cxnLst/>
                  <a:rect l="l" t="t" r="r" b="b"/>
                  <a:pathLst>
                    <a:path w="1008" h="3537" extrusionOk="0">
                      <a:moveTo>
                        <a:pt x="436" y="0"/>
                      </a:moveTo>
                      <a:lnTo>
                        <a:pt x="382" y="14"/>
                      </a:lnTo>
                      <a:lnTo>
                        <a:pt x="341" y="41"/>
                      </a:lnTo>
                      <a:lnTo>
                        <a:pt x="300" y="82"/>
                      </a:lnTo>
                      <a:lnTo>
                        <a:pt x="300" y="123"/>
                      </a:lnTo>
                      <a:lnTo>
                        <a:pt x="300" y="177"/>
                      </a:lnTo>
                      <a:lnTo>
                        <a:pt x="327" y="218"/>
                      </a:lnTo>
                      <a:lnTo>
                        <a:pt x="382" y="299"/>
                      </a:lnTo>
                      <a:lnTo>
                        <a:pt x="504" y="490"/>
                      </a:lnTo>
                      <a:lnTo>
                        <a:pt x="559" y="626"/>
                      </a:lnTo>
                      <a:lnTo>
                        <a:pt x="627" y="775"/>
                      </a:lnTo>
                      <a:lnTo>
                        <a:pt x="681" y="952"/>
                      </a:lnTo>
                      <a:lnTo>
                        <a:pt x="722" y="1156"/>
                      </a:lnTo>
                      <a:lnTo>
                        <a:pt x="749" y="1374"/>
                      </a:lnTo>
                      <a:lnTo>
                        <a:pt x="763" y="1619"/>
                      </a:lnTo>
                      <a:lnTo>
                        <a:pt x="735" y="1877"/>
                      </a:lnTo>
                      <a:lnTo>
                        <a:pt x="681" y="2163"/>
                      </a:lnTo>
                      <a:lnTo>
                        <a:pt x="627" y="2299"/>
                      </a:lnTo>
                      <a:lnTo>
                        <a:pt x="572" y="2462"/>
                      </a:lnTo>
                      <a:lnTo>
                        <a:pt x="518" y="2612"/>
                      </a:lnTo>
                      <a:lnTo>
                        <a:pt x="436" y="2761"/>
                      </a:lnTo>
                      <a:lnTo>
                        <a:pt x="355" y="2925"/>
                      </a:lnTo>
                      <a:lnTo>
                        <a:pt x="246" y="3088"/>
                      </a:lnTo>
                      <a:lnTo>
                        <a:pt x="137" y="3265"/>
                      </a:lnTo>
                      <a:lnTo>
                        <a:pt x="1" y="3428"/>
                      </a:lnTo>
                      <a:lnTo>
                        <a:pt x="1" y="3428"/>
                      </a:lnTo>
                      <a:lnTo>
                        <a:pt x="96" y="3414"/>
                      </a:lnTo>
                      <a:lnTo>
                        <a:pt x="259" y="3537"/>
                      </a:lnTo>
                      <a:lnTo>
                        <a:pt x="395" y="3346"/>
                      </a:lnTo>
                      <a:lnTo>
                        <a:pt x="504" y="3170"/>
                      </a:lnTo>
                      <a:lnTo>
                        <a:pt x="613" y="2993"/>
                      </a:lnTo>
                      <a:lnTo>
                        <a:pt x="708" y="2816"/>
                      </a:lnTo>
                      <a:lnTo>
                        <a:pt x="776" y="2639"/>
                      </a:lnTo>
                      <a:lnTo>
                        <a:pt x="844" y="2476"/>
                      </a:lnTo>
                      <a:lnTo>
                        <a:pt x="899" y="2313"/>
                      </a:lnTo>
                      <a:lnTo>
                        <a:pt x="939" y="2149"/>
                      </a:lnTo>
                      <a:lnTo>
                        <a:pt x="967" y="2000"/>
                      </a:lnTo>
                      <a:lnTo>
                        <a:pt x="994" y="1850"/>
                      </a:lnTo>
                      <a:lnTo>
                        <a:pt x="1007" y="1564"/>
                      </a:lnTo>
                      <a:lnTo>
                        <a:pt x="994" y="1292"/>
                      </a:lnTo>
                      <a:lnTo>
                        <a:pt x="967" y="1048"/>
                      </a:lnTo>
                      <a:lnTo>
                        <a:pt x="912" y="830"/>
                      </a:lnTo>
                      <a:lnTo>
                        <a:pt x="844" y="639"/>
                      </a:lnTo>
                      <a:lnTo>
                        <a:pt x="776" y="463"/>
                      </a:lnTo>
                      <a:lnTo>
                        <a:pt x="695" y="327"/>
                      </a:lnTo>
                      <a:lnTo>
                        <a:pt x="572" y="123"/>
                      </a:lnTo>
                      <a:lnTo>
                        <a:pt x="518" y="55"/>
                      </a:lnTo>
                      <a:lnTo>
                        <a:pt x="477" y="14"/>
                      </a:lnTo>
                      <a:lnTo>
                        <a:pt x="436" y="0"/>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8"/>
                <p:cNvSpPr/>
                <p:nvPr/>
              </p:nvSpPr>
              <p:spPr>
                <a:xfrm>
                  <a:off x="7901264" y="2839662"/>
                  <a:ext cx="445928" cy="1628242"/>
                </a:xfrm>
                <a:custGeom>
                  <a:avLst/>
                  <a:gdLst/>
                  <a:ahLst/>
                  <a:cxnLst/>
                  <a:rect l="l" t="t" r="r" b="b"/>
                  <a:pathLst>
                    <a:path w="14611" h="53350" extrusionOk="0">
                      <a:moveTo>
                        <a:pt x="1" y="0"/>
                      </a:moveTo>
                      <a:lnTo>
                        <a:pt x="9999" y="53064"/>
                      </a:lnTo>
                      <a:lnTo>
                        <a:pt x="14610" y="53349"/>
                      </a:lnTo>
                      <a:lnTo>
                        <a:pt x="11794" y="10814"/>
                      </a:lnTo>
                      <a:lnTo>
                        <a:pt x="10883" y="381"/>
                      </a:lnTo>
                      <a:lnTo>
                        <a:pt x="1" y="0"/>
                      </a:lnTo>
                      <a:close/>
                    </a:path>
                  </a:pathLst>
                </a:custGeom>
                <a:solidFill>
                  <a:srgbClr val="6E1C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8"/>
                <p:cNvSpPr/>
                <p:nvPr/>
              </p:nvSpPr>
              <p:spPr>
                <a:xfrm>
                  <a:off x="8219288" y="4449225"/>
                  <a:ext cx="127909" cy="149060"/>
                </a:xfrm>
                <a:custGeom>
                  <a:avLst/>
                  <a:gdLst/>
                  <a:ahLst/>
                  <a:cxnLst/>
                  <a:rect l="l" t="t" r="r" b="b"/>
                  <a:pathLst>
                    <a:path w="4191" h="4884" extrusionOk="0">
                      <a:moveTo>
                        <a:pt x="1" y="0"/>
                      </a:moveTo>
                      <a:lnTo>
                        <a:pt x="667" y="4788"/>
                      </a:lnTo>
                      <a:lnTo>
                        <a:pt x="1062" y="4843"/>
                      </a:lnTo>
                      <a:lnTo>
                        <a:pt x="1429" y="4870"/>
                      </a:lnTo>
                      <a:lnTo>
                        <a:pt x="1783" y="4884"/>
                      </a:lnTo>
                      <a:lnTo>
                        <a:pt x="2123" y="4884"/>
                      </a:lnTo>
                      <a:lnTo>
                        <a:pt x="2435" y="4856"/>
                      </a:lnTo>
                      <a:lnTo>
                        <a:pt x="2721" y="4816"/>
                      </a:lnTo>
                      <a:lnTo>
                        <a:pt x="2993" y="4775"/>
                      </a:lnTo>
                      <a:lnTo>
                        <a:pt x="3224" y="4720"/>
                      </a:lnTo>
                      <a:lnTo>
                        <a:pt x="3456" y="4652"/>
                      </a:lnTo>
                      <a:lnTo>
                        <a:pt x="3646" y="4598"/>
                      </a:lnTo>
                      <a:lnTo>
                        <a:pt x="3945" y="4476"/>
                      </a:lnTo>
                      <a:lnTo>
                        <a:pt x="4136" y="4394"/>
                      </a:lnTo>
                      <a:lnTo>
                        <a:pt x="4190" y="4353"/>
                      </a:lnTo>
                      <a:lnTo>
                        <a:pt x="3877" y="313"/>
                      </a:lnTo>
                      <a:lnTo>
                        <a:pt x="1" y="0"/>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8"/>
                <p:cNvSpPr/>
                <p:nvPr/>
              </p:nvSpPr>
              <p:spPr>
                <a:xfrm>
                  <a:off x="8184006" y="4426396"/>
                  <a:ext cx="182693" cy="82221"/>
                </a:xfrm>
                <a:custGeom>
                  <a:avLst/>
                  <a:gdLst/>
                  <a:ahLst/>
                  <a:cxnLst/>
                  <a:rect l="l" t="t" r="r" b="b"/>
                  <a:pathLst>
                    <a:path w="5986" h="2694" extrusionOk="0">
                      <a:moveTo>
                        <a:pt x="5890" y="0"/>
                      </a:moveTo>
                      <a:lnTo>
                        <a:pt x="123" y="218"/>
                      </a:lnTo>
                      <a:lnTo>
                        <a:pt x="82" y="367"/>
                      </a:lnTo>
                      <a:lnTo>
                        <a:pt x="55" y="531"/>
                      </a:lnTo>
                      <a:lnTo>
                        <a:pt x="14" y="844"/>
                      </a:lnTo>
                      <a:lnTo>
                        <a:pt x="0" y="1156"/>
                      </a:lnTo>
                      <a:lnTo>
                        <a:pt x="14" y="1469"/>
                      </a:lnTo>
                      <a:lnTo>
                        <a:pt x="68" y="1782"/>
                      </a:lnTo>
                      <a:lnTo>
                        <a:pt x="123" y="2081"/>
                      </a:lnTo>
                      <a:lnTo>
                        <a:pt x="204" y="2394"/>
                      </a:lnTo>
                      <a:lnTo>
                        <a:pt x="313" y="2694"/>
                      </a:lnTo>
                      <a:lnTo>
                        <a:pt x="5849" y="2435"/>
                      </a:lnTo>
                      <a:lnTo>
                        <a:pt x="5904" y="2122"/>
                      </a:lnTo>
                      <a:lnTo>
                        <a:pt x="5945" y="1823"/>
                      </a:lnTo>
                      <a:lnTo>
                        <a:pt x="5972" y="1524"/>
                      </a:lnTo>
                      <a:lnTo>
                        <a:pt x="5985" y="1211"/>
                      </a:lnTo>
                      <a:lnTo>
                        <a:pt x="5985" y="912"/>
                      </a:lnTo>
                      <a:lnTo>
                        <a:pt x="5972" y="599"/>
                      </a:lnTo>
                      <a:lnTo>
                        <a:pt x="5945" y="299"/>
                      </a:lnTo>
                      <a:lnTo>
                        <a:pt x="5890" y="0"/>
                      </a:lnTo>
                      <a:close/>
                    </a:path>
                  </a:pathLst>
                </a:custGeom>
                <a:solidFill>
                  <a:srgbClr val="5D10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8"/>
                <p:cNvSpPr/>
                <p:nvPr/>
              </p:nvSpPr>
              <p:spPr>
                <a:xfrm>
                  <a:off x="7938224" y="4528945"/>
                  <a:ext cx="424320" cy="203019"/>
                </a:xfrm>
                <a:custGeom>
                  <a:avLst/>
                  <a:gdLst/>
                  <a:ahLst/>
                  <a:cxnLst/>
                  <a:rect l="l" t="t" r="r" b="b"/>
                  <a:pathLst>
                    <a:path w="13903" h="6652" extrusionOk="0">
                      <a:moveTo>
                        <a:pt x="8638" y="0"/>
                      </a:moveTo>
                      <a:lnTo>
                        <a:pt x="8529" y="27"/>
                      </a:lnTo>
                      <a:lnTo>
                        <a:pt x="8353" y="109"/>
                      </a:lnTo>
                      <a:lnTo>
                        <a:pt x="8149" y="218"/>
                      </a:lnTo>
                      <a:lnTo>
                        <a:pt x="7890" y="367"/>
                      </a:lnTo>
                      <a:lnTo>
                        <a:pt x="7278" y="762"/>
                      </a:lnTo>
                      <a:lnTo>
                        <a:pt x="6543" y="1238"/>
                      </a:lnTo>
                      <a:lnTo>
                        <a:pt x="6013" y="1578"/>
                      </a:lnTo>
                      <a:lnTo>
                        <a:pt x="5646" y="1823"/>
                      </a:lnTo>
                      <a:lnTo>
                        <a:pt x="5020" y="2231"/>
                      </a:lnTo>
                      <a:lnTo>
                        <a:pt x="4775" y="2380"/>
                      </a:lnTo>
                      <a:lnTo>
                        <a:pt x="4204" y="2748"/>
                      </a:lnTo>
                      <a:lnTo>
                        <a:pt x="3360" y="3265"/>
                      </a:lnTo>
                      <a:lnTo>
                        <a:pt x="2952" y="3496"/>
                      </a:lnTo>
                      <a:lnTo>
                        <a:pt x="2571" y="3700"/>
                      </a:lnTo>
                      <a:lnTo>
                        <a:pt x="2204" y="3877"/>
                      </a:lnTo>
                      <a:lnTo>
                        <a:pt x="1878" y="4013"/>
                      </a:lnTo>
                      <a:lnTo>
                        <a:pt x="1578" y="4122"/>
                      </a:lnTo>
                      <a:lnTo>
                        <a:pt x="1442" y="4162"/>
                      </a:lnTo>
                      <a:lnTo>
                        <a:pt x="1320" y="4190"/>
                      </a:lnTo>
                      <a:lnTo>
                        <a:pt x="1021" y="4258"/>
                      </a:lnTo>
                      <a:lnTo>
                        <a:pt x="776" y="4339"/>
                      </a:lnTo>
                      <a:lnTo>
                        <a:pt x="667" y="4394"/>
                      </a:lnTo>
                      <a:lnTo>
                        <a:pt x="572" y="4448"/>
                      </a:lnTo>
                      <a:lnTo>
                        <a:pt x="477" y="4502"/>
                      </a:lnTo>
                      <a:lnTo>
                        <a:pt x="395" y="4570"/>
                      </a:lnTo>
                      <a:lnTo>
                        <a:pt x="327" y="4638"/>
                      </a:lnTo>
                      <a:lnTo>
                        <a:pt x="259" y="4707"/>
                      </a:lnTo>
                      <a:lnTo>
                        <a:pt x="150" y="4843"/>
                      </a:lnTo>
                      <a:lnTo>
                        <a:pt x="82" y="4992"/>
                      </a:lnTo>
                      <a:lnTo>
                        <a:pt x="28" y="5155"/>
                      </a:lnTo>
                      <a:lnTo>
                        <a:pt x="1" y="5319"/>
                      </a:lnTo>
                      <a:lnTo>
                        <a:pt x="1" y="5482"/>
                      </a:lnTo>
                      <a:lnTo>
                        <a:pt x="14" y="5645"/>
                      </a:lnTo>
                      <a:lnTo>
                        <a:pt x="41" y="5808"/>
                      </a:lnTo>
                      <a:lnTo>
                        <a:pt x="82" y="5958"/>
                      </a:lnTo>
                      <a:lnTo>
                        <a:pt x="123" y="6108"/>
                      </a:lnTo>
                      <a:lnTo>
                        <a:pt x="232" y="6380"/>
                      </a:lnTo>
                      <a:lnTo>
                        <a:pt x="259" y="6407"/>
                      </a:lnTo>
                      <a:lnTo>
                        <a:pt x="300" y="6434"/>
                      </a:lnTo>
                      <a:lnTo>
                        <a:pt x="436" y="6488"/>
                      </a:lnTo>
                      <a:lnTo>
                        <a:pt x="640" y="6529"/>
                      </a:lnTo>
                      <a:lnTo>
                        <a:pt x="898" y="6556"/>
                      </a:lnTo>
                      <a:lnTo>
                        <a:pt x="1225" y="6584"/>
                      </a:lnTo>
                      <a:lnTo>
                        <a:pt x="1592" y="6611"/>
                      </a:lnTo>
                      <a:lnTo>
                        <a:pt x="2476" y="6638"/>
                      </a:lnTo>
                      <a:lnTo>
                        <a:pt x="3496" y="6652"/>
                      </a:lnTo>
                      <a:lnTo>
                        <a:pt x="4639" y="6638"/>
                      </a:lnTo>
                      <a:lnTo>
                        <a:pt x="5850" y="6624"/>
                      </a:lnTo>
                      <a:lnTo>
                        <a:pt x="7088" y="6597"/>
                      </a:lnTo>
                      <a:lnTo>
                        <a:pt x="9536" y="6516"/>
                      </a:lnTo>
                      <a:lnTo>
                        <a:pt x="11644" y="6434"/>
                      </a:lnTo>
                      <a:lnTo>
                        <a:pt x="13712" y="6325"/>
                      </a:lnTo>
                      <a:lnTo>
                        <a:pt x="13766" y="5699"/>
                      </a:lnTo>
                      <a:lnTo>
                        <a:pt x="13821" y="5033"/>
                      </a:lnTo>
                      <a:lnTo>
                        <a:pt x="13875" y="4230"/>
                      </a:lnTo>
                      <a:lnTo>
                        <a:pt x="13902" y="3360"/>
                      </a:lnTo>
                      <a:lnTo>
                        <a:pt x="13902" y="2938"/>
                      </a:lnTo>
                      <a:lnTo>
                        <a:pt x="13889" y="2517"/>
                      </a:lnTo>
                      <a:lnTo>
                        <a:pt x="13875" y="2136"/>
                      </a:lnTo>
                      <a:lnTo>
                        <a:pt x="13834" y="1782"/>
                      </a:lnTo>
                      <a:lnTo>
                        <a:pt x="13794" y="1469"/>
                      </a:lnTo>
                      <a:lnTo>
                        <a:pt x="13753" y="1333"/>
                      </a:lnTo>
                      <a:lnTo>
                        <a:pt x="13726" y="1211"/>
                      </a:lnTo>
                      <a:lnTo>
                        <a:pt x="13671" y="1102"/>
                      </a:lnTo>
                      <a:lnTo>
                        <a:pt x="13630" y="1020"/>
                      </a:lnTo>
                      <a:lnTo>
                        <a:pt x="13562" y="939"/>
                      </a:lnTo>
                      <a:lnTo>
                        <a:pt x="13494" y="871"/>
                      </a:lnTo>
                      <a:lnTo>
                        <a:pt x="13426" y="816"/>
                      </a:lnTo>
                      <a:lnTo>
                        <a:pt x="13345" y="775"/>
                      </a:lnTo>
                      <a:lnTo>
                        <a:pt x="13250" y="748"/>
                      </a:lnTo>
                      <a:lnTo>
                        <a:pt x="13154" y="721"/>
                      </a:lnTo>
                      <a:lnTo>
                        <a:pt x="13059" y="707"/>
                      </a:lnTo>
                      <a:lnTo>
                        <a:pt x="12950" y="707"/>
                      </a:lnTo>
                      <a:lnTo>
                        <a:pt x="12733" y="721"/>
                      </a:lnTo>
                      <a:lnTo>
                        <a:pt x="12488" y="748"/>
                      </a:lnTo>
                      <a:lnTo>
                        <a:pt x="12229" y="803"/>
                      </a:lnTo>
                      <a:lnTo>
                        <a:pt x="11699" y="925"/>
                      </a:lnTo>
                      <a:lnTo>
                        <a:pt x="11413" y="993"/>
                      </a:lnTo>
                      <a:lnTo>
                        <a:pt x="11141" y="1047"/>
                      </a:lnTo>
                      <a:lnTo>
                        <a:pt x="10855" y="1088"/>
                      </a:lnTo>
                      <a:lnTo>
                        <a:pt x="10583" y="1102"/>
                      </a:lnTo>
                      <a:lnTo>
                        <a:pt x="10325" y="1102"/>
                      </a:lnTo>
                      <a:lnTo>
                        <a:pt x="10189" y="1088"/>
                      </a:lnTo>
                      <a:lnTo>
                        <a:pt x="10067" y="1061"/>
                      </a:lnTo>
                      <a:lnTo>
                        <a:pt x="9931" y="884"/>
                      </a:lnTo>
                      <a:lnTo>
                        <a:pt x="9781" y="721"/>
                      </a:lnTo>
                      <a:lnTo>
                        <a:pt x="9590" y="517"/>
                      </a:lnTo>
                      <a:lnTo>
                        <a:pt x="9373" y="326"/>
                      </a:lnTo>
                      <a:lnTo>
                        <a:pt x="9250" y="231"/>
                      </a:lnTo>
                      <a:lnTo>
                        <a:pt x="9128" y="150"/>
                      </a:lnTo>
                      <a:lnTo>
                        <a:pt x="9006" y="82"/>
                      </a:lnTo>
                      <a:lnTo>
                        <a:pt x="8883" y="41"/>
                      </a:lnTo>
                      <a:lnTo>
                        <a:pt x="8761" y="14"/>
                      </a:lnTo>
                      <a:lnTo>
                        <a:pt x="8638" y="0"/>
                      </a:lnTo>
                      <a:close/>
                    </a:path>
                  </a:pathLst>
                </a:custGeom>
                <a:solidFill>
                  <a:srgbClr val="D53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8"/>
                <p:cNvSpPr/>
                <p:nvPr/>
              </p:nvSpPr>
              <p:spPr>
                <a:xfrm>
                  <a:off x="8091407" y="4584554"/>
                  <a:ext cx="66473" cy="54417"/>
                </a:xfrm>
                <a:custGeom>
                  <a:avLst/>
                  <a:gdLst/>
                  <a:ahLst/>
                  <a:cxnLst/>
                  <a:rect l="l" t="t" r="r" b="b"/>
                  <a:pathLst>
                    <a:path w="2178" h="1783" extrusionOk="0">
                      <a:moveTo>
                        <a:pt x="627" y="1"/>
                      </a:moveTo>
                      <a:lnTo>
                        <a:pt x="504" y="14"/>
                      </a:lnTo>
                      <a:lnTo>
                        <a:pt x="382" y="28"/>
                      </a:lnTo>
                      <a:lnTo>
                        <a:pt x="273" y="69"/>
                      </a:lnTo>
                      <a:lnTo>
                        <a:pt x="178" y="110"/>
                      </a:lnTo>
                      <a:lnTo>
                        <a:pt x="96" y="150"/>
                      </a:lnTo>
                      <a:lnTo>
                        <a:pt x="42" y="218"/>
                      </a:lnTo>
                      <a:lnTo>
                        <a:pt x="15" y="300"/>
                      </a:lnTo>
                      <a:lnTo>
                        <a:pt x="1" y="409"/>
                      </a:lnTo>
                      <a:lnTo>
                        <a:pt x="151" y="395"/>
                      </a:lnTo>
                      <a:lnTo>
                        <a:pt x="327" y="422"/>
                      </a:lnTo>
                      <a:lnTo>
                        <a:pt x="518" y="463"/>
                      </a:lnTo>
                      <a:lnTo>
                        <a:pt x="613" y="504"/>
                      </a:lnTo>
                      <a:lnTo>
                        <a:pt x="722" y="545"/>
                      </a:lnTo>
                      <a:lnTo>
                        <a:pt x="831" y="613"/>
                      </a:lnTo>
                      <a:lnTo>
                        <a:pt x="926" y="681"/>
                      </a:lnTo>
                      <a:lnTo>
                        <a:pt x="1116" y="844"/>
                      </a:lnTo>
                      <a:lnTo>
                        <a:pt x="1293" y="1035"/>
                      </a:lnTo>
                      <a:lnTo>
                        <a:pt x="1443" y="1211"/>
                      </a:lnTo>
                      <a:lnTo>
                        <a:pt x="1565" y="1388"/>
                      </a:lnTo>
                      <a:lnTo>
                        <a:pt x="1660" y="1524"/>
                      </a:lnTo>
                      <a:lnTo>
                        <a:pt x="1742" y="1660"/>
                      </a:lnTo>
                      <a:lnTo>
                        <a:pt x="1769" y="1701"/>
                      </a:lnTo>
                      <a:lnTo>
                        <a:pt x="1797" y="1728"/>
                      </a:lnTo>
                      <a:lnTo>
                        <a:pt x="1837" y="1755"/>
                      </a:lnTo>
                      <a:lnTo>
                        <a:pt x="1878" y="1769"/>
                      </a:lnTo>
                      <a:lnTo>
                        <a:pt x="1919" y="1783"/>
                      </a:lnTo>
                      <a:lnTo>
                        <a:pt x="1973" y="1783"/>
                      </a:lnTo>
                      <a:lnTo>
                        <a:pt x="2014" y="1769"/>
                      </a:lnTo>
                      <a:lnTo>
                        <a:pt x="2055" y="1755"/>
                      </a:lnTo>
                      <a:lnTo>
                        <a:pt x="2096" y="1728"/>
                      </a:lnTo>
                      <a:lnTo>
                        <a:pt x="2137" y="1687"/>
                      </a:lnTo>
                      <a:lnTo>
                        <a:pt x="2150" y="1660"/>
                      </a:lnTo>
                      <a:lnTo>
                        <a:pt x="2177" y="1606"/>
                      </a:lnTo>
                      <a:lnTo>
                        <a:pt x="2177" y="1565"/>
                      </a:lnTo>
                      <a:lnTo>
                        <a:pt x="2177" y="1524"/>
                      </a:lnTo>
                      <a:lnTo>
                        <a:pt x="2177" y="1483"/>
                      </a:lnTo>
                      <a:lnTo>
                        <a:pt x="2150" y="1429"/>
                      </a:lnTo>
                      <a:lnTo>
                        <a:pt x="2055" y="1266"/>
                      </a:lnTo>
                      <a:lnTo>
                        <a:pt x="1946" y="1103"/>
                      </a:lnTo>
                      <a:lnTo>
                        <a:pt x="1797" y="899"/>
                      </a:lnTo>
                      <a:lnTo>
                        <a:pt x="1620" y="695"/>
                      </a:lnTo>
                      <a:lnTo>
                        <a:pt x="1416" y="477"/>
                      </a:lnTo>
                      <a:lnTo>
                        <a:pt x="1307" y="382"/>
                      </a:lnTo>
                      <a:lnTo>
                        <a:pt x="1184" y="286"/>
                      </a:lnTo>
                      <a:lnTo>
                        <a:pt x="1062" y="205"/>
                      </a:lnTo>
                      <a:lnTo>
                        <a:pt x="940" y="137"/>
                      </a:lnTo>
                      <a:lnTo>
                        <a:pt x="776" y="55"/>
                      </a:lnTo>
                      <a:lnTo>
                        <a:pt x="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8"/>
                <p:cNvSpPr/>
                <p:nvPr/>
              </p:nvSpPr>
              <p:spPr>
                <a:xfrm>
                  <a:off x="8121714" y="4566699"/>
                  <a:ext cx="58171" cy="52342"/>
                </a:xfrm>
                <a:custGeom>
                  <a:avLst/>
                  <a:gdLst/>
                  <a:ahLst/>
                  <a:cxnLst/>
                  <a:rect l="l" t="t" r="r" b="b"/>
                  <a:pathLst>
                    <a:path w="1906" h="1715" extrusionOk="0">
                      <a:moveTo>
                        <a:pt x="531" y="1"/>
                      </a:moveTo>
                      <a:lnTo>
                        <a:pt x="355" y="14"/>
                      </a:lnTo>
                      <a:lnTo>
                        <a:pt x="273" y="28"/>
                      </a:lnTo>
                      <a:lnTo>
                        <a:pt x="205" y="55"/>
                      </a:lnTo>
                      <a:lnTo>
                        <a:pt x="137" y="82"/>
                      </a:lnTo>
                      <a:lnTo>
                        <a:pt x="83" y="150"/>
                      </a:lnTo>
                      <a:lnTo>
                        <a:pt x="42" y="232"/>
                      </a:lnTo>
                      <a:lnTo>
                        <a:pt x="1" y="341"/>
                      </a:lnTo>
                      <a:lnTo>
                        <a:pt x="110" y="355"/>
                      </a:lnTo>
                      <a:lnTo>
                        <a:pt x="219" y="382"/>
                      </a:lnTo>
                      <a:lnTo>
                        <a:pt x="327" y="423"/>
                      </a:lnTo>
                      <a:lnTo>
                        <a:pt x="436" y="477"/>
                      </a:lnTo>
                      <a:lnTo>
                        <a:pt x="545" y="545"/>
                      </a:lnTo>
                      <a:lnTo>
                        <a:pt x="654" y="613"/>
                      </a:lnTo>
                      <a:lnTo>
                        <a:pt x="844" y="776"/>
                      </a:lnTo>
                      <a:lnTo>
                        <a:pt x="1008" y="953"/>
                      </a:lnTo>
                      <a:lnTo>
                        <a:pt x="1157" y="1143"/>
                      </a:lnTo>
                      <a:lnTo>
                        <a:pt x="1280" y="1307"/>
                      </a:lnTo>
                      <a:lnTo>
                        <a:pt x="1375" y="1456"/>
                      </a:lnTo>
                      <a:lnTo>
                        <a:pt x="1456" y="1592"/>
                      </a:lnTo>
                      <a:lnTo>
                        <a:pt x="1484" y="1633"/>
                      </a:lnTo>
                      <a:lnTo>
                        <a:pt x="1524" y="1660"/>
                      </a:lnTo>
                      <a:lnTo>
                        <a:pt x="1552" y="1688"/>
                      </a:lnTo>
                      <a:lnTo>
                        <a:pt x="1592" y="1701"/>
                      </a:lnTo>
                      <a:lnTo>
                        <a:pt x="1647" y="1715"/>
                      </a:lnTo>
                      <a:lnTo>
                        <a:pt x="1688" y="1715"/>
                      </a:lnTo>
                      <a:lnTo>
                        <a:pt x="1742" y="1701"/>
                      </a:lnTo>
                      <a:lnTo>
                        <a:pt x="1783" y="1688"/>
                      </a:lnTo>
                      <a:lnTo>
                        <a:pt x="1824" y="1660"/>
                      </a:lnTo>
                      <a:lnTo>
                        <a:pt x="1851" y="1620"/>
                      </a:lnTo>
                      <a:lnTo>
                        <a:pt x="1878" y="1579"/>
                      </a:lnTo>
                      <a:lnTo>
                        <a:pt x="1892" y="1538"/>
                      </a:lnTo>
                      <a:lnTo>
                        <a:pt x="1905" y="1497"/>
                      </a:lnTo>
                      <a:lnTo>
                        <a:pt x="1905" y="1456"/>
                      </a:lnTo>
                      <a:lnTo>
                        <a:pt x="1892" y="1402"/>
                      </a:lnTo>
                      <a:lnTo>
                        <a:pt x="1878" y="1361"/>
                      </a:lnTo>
                      <a:lnTo>
                        <a:pt x="1769" y="1198"/>
                      </a:lnTo>
                      <a:lnTo>
                        <a:pt x="1660" y="1021"/>
                      </a:lnTo>
                      <a:lnTo>
                        <a:pt x="1524" y="831"/>
                      </a:lnTo>
                      <a:lnTo>
                        <a:pt x="1348" y="613"/>
                      </a:lnTo>
                      <a:lnTo>
                        <a:pt x="1144" y="409"/>
                      </a:lnTo>
                      <a:lnTo>
                        <a:pt x="1021" y="314"/>
                      </a:lnTo>
                      <a:lnTo>
                        <a:pt x="912" y="219"/>
                      </a:lnTo>
                      <a:lnTo>
                        <a:pt x="790" y="137"/>
                      </a:lnTo>
                      <a:lnTo>
                        <a:pt x="667" y="55"/>
                      </a:lnTo>
                      <a:lnTo>
                        <a:pt x="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8"/>
                <p:cNvSpPr/>
                <p:nvPr/>
              </p:nvSpPr>
              <p:spPr>
                <a:xfrm>
                  <a:off x="8066502" y="4601584"/>
                  <a:ext cx="61895" cy="53593"/>
                </a:xfrm>
                <a:custGeom>
                  <a:avLst/>
                  <a:gdLst/>
                  <a:ahLst/>
                  <a:cxnLst/>
                  <a:rect l="l" t="t" r="r" b="b"/>
                  <a:pathLst>
                    <a:path w="2028" h="1756" extrusionOk="0">
                      <a:moveTo>
                        <a:pt x="327" y="0"/>
                      </a:moveTo>
                      <a:lnTo>
                        <a:pt x="218" y="28"/>
                      </a:lnTo>
                      <a:lnTo>
                        <a:pt x="137" y="55"/>
                      </a:lnTo>
                      <a:lnTo>
                        <a:pt x="69" y="109"/>
                      </a:lnTo>
                      <a:lnTo>
                        <a:pt x="28" y="177"/>
                      </a:lnTo>
                      <a:lnTo>
                        <a:pt x="1" y="259"/>
                      </a:lnTo>
                      <a:lnTo>
                        <a:pt x="1" y="368"/>
                      </a:lnTo>
                      <a:lnTo>
                        <a:pt x="137" y="381"/>
                      </a:lnTo>
                      <a:lnTo>
                        <a:pt x="273" y="409"/>
                      </a:lnTo>
                      <a:lnTo>
                        <a:pt x="422" y="449"/>
                      </a:lnTo>
                      <a:lnTo>
                        <a:pt x="572" y="517"/>
                      </a:lnTo>
                      <a:lnTo>
                        <a:pt x="681" y="585"/>
                      </a:lnTo>
                      <a:lnTo>
                        <a:pt x="776" y="653"/>
                      </a:lnTo>
                      <a:lnTo>
                        <a:pt x="967" y="817"/>
                      </a:lnTo>
                      <a:lnTo>
                        <a:pt x="1143" y="993"/>
                      </a:lnTo>
                      <a:lnTo>
                        <a:pt x="1293" y="1184"/>
                      </a:lnTo>
                      <a:lnTo>
                        <a:pt x="1415" y="1347"/>
                      </a:lnTo>
                      <a:lnTo>
                        <a:pt x="1511" y="1497"/>
                      </a:lnTo>
                      <a:lnTo>
                        <a:pt x="1592" y="1633"/>
                      </a:lnTo>
                      <a:lnTo>
                        <a:pt x="1620" y="1674"/>
                      </a:lnTo>
                      <a:lnTo>
                        <a:pt x="1647" y="1701"/>
                      </a:lnTo>
                      <a:lnTo>
                        <a:pt x="1688" y="1728"/>
                      </a:lnTo>
                      <a:lnTo>
                        <a:pt x="1728" y="1742"/>
                      </a:lnTo>
                      <a:lnTo>
                        <a:pt x="1769" y="1755"/>
                      </a:lnTo>
                      <a:lnTo>
                        <a:pt x="1824" y="1755"/>
                      </a:lnTo>
                      <a:lnTo>
                        <a:pt x="1864" y="1742"/>
                      </a:lnTo>
                      <a:lnTo>
                        <a:pt x="1919" y="1728"/>
                      </a:lnTo>
                      <a:lnTo>
                        <a:pt x="1946" y="1701"/>
                      </a:lnTo>
                      <a:lnTo>
                        <a:pt x="1987" y="1660"/>
                      </a:lnTo>
                      <a:lnTo>
                        <a:pt x="2014" y="1619"/>
                      </a:lnTo>
                      <a:lnTo>
                        <a:pt x="2028" y="1578"/>
                      </a:lnTo>
                      <a:lnTo>
                        <a:pt x="2028" y="1538"/>
                      </a:lnTo>
                      <a:lnTo>
                        <a:pt x="2028" y="1497"/>
                      </a:lnTo>
                      <a:lnTo>
                        <a:pt x="2028" y="1442"/>
                      </a:lnTo>
                      <a:lnTo>
                        <a:pt x="2000" y="1402"/>
                      </a:lnTo>
                      <a:lnTo>
                        <a:pt x="1905" y="1238"/>
                      </a:lnTo>
                      <a:lnTo>
                        <a:pt x="1796" y="1061"/>
                      </a:lnTo>
                      <a:lnTo>
                        <a:pt x="1647" y="871"/>
                      </a:lnTo>
                      <a:lnTo>
                        <a:pt x="1470" y="653"/>
                      </a:lnTo>
                      <a:lnTo>
                        <a:pt x="1266" y="449"/>
                      </a:lnTo>
                      <a:lnTo>
                        <a:pt x="1157" y="354"/>
                      </a:lnTo>
                      <a:lnTo>
                        <a:pt x="1035" y="259"/>
                      </a:lnTo>
                      <a:lnTo>
                        <a:pt x="926" y="177"/>
                      </a:lnTo>
                      <a:lnTo>
                        <a:pt x="790" y="96"/>
                      </a:lnTo>
                      <a:lnTo>
                        <a:pt x="5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8"/>
                <p:cNvSpPr/>
                <p:nvPr/>
              </p:nvSpPr>
              <p:spPr>
                <a:xfrm>
                  <a:off x="8136272" y="2809752"/>
                  <a:ext cx="508982" cy="1668956"/>
                </a:xfrm>
                <a:custGeom>
                  <a:avLst/>
                  <a:gdLst/>
                  <a:ahLst/>
                  <a:cxnLst/>
                  <a:rect l="l" t="t" r="r" b="b"/>
                  <a:pathLst>
                    <a:path w="16677" h="54684" extrusionOk="0">
                      <a:moveTo>
                        <a:pt x="11725" y="1"/>
                      </a:moveTo>
                      <a:lnTo>
                        <a:pt x="10080" y="327"/>
                      </a:lnTo>
                      <a:lnTo>
                        <a:pt x="10052" y="327"/>
                      </a:lnTo>
                      <a:lnTo>
                        <a:pt x="9563" y="450"/>
                      </a:lnTo>
                      <a:lnTo>
                        <a:pt x="9481" y="477"/>
                      </a:lnTo>
                      <a:lnTo>
                        <a:pt x="0" y="1552"/>
                      </a:lnTo>
                      <a:lnTo>
                        <a:pt x="2013" y="29763"/>
                      </a:lnTo>
                      <a:lnTo>
                        <a:pt x="12569" y="54683"/>
                      </a:lnTo>
                      <a:lnTo>
                        <a:pt x="16677" y="54493"/>
                      </a:lnTo>
                      <a:lnTo>
                        <a:pt x="16323" y="52357"/>
                      </a:lnTo>
                      <a:lnTo>
                        <a:pt x="15929" y="50072"/>
                      </a:lnTo>
                      <a:lnTo>
                        <a:pt x="15425" y="47311"/>
                      </a:lnTo>
                      <a:lnTo>
                        <a:pt x="14868" y="44304"/>
                      </a:lnTo>
                      <a:lnTo>
                        <a:pt x="14568" y="42795"/>
                      </a:lnTo>
                      <a:lnTo>
                        <a:pt x="14283" y="41312"/>
                      </a:lnTo>
                      <a:lnTo>
                        <a:pt x="13984" y="39897"/>
                      </a:lnTo>
                      <a:lnTo>
                        <a:pt x="13684" y="38591"/>
                      </a:lnTo>
                      <a:lnTo>
                        <a:pt x="13399" y="37394"/>
                      </a:lnTo>
                      <a:lnTo>
                        <a:pt x="13127" y="36374"/>
                      </a:lnTo>
                      <a:lnTo>
                        <a:pt x="12855" y="35436"/>
                      </a:lnTo>
                      <a:lnTo>
                        <a:pt x="12582" y="34538"/>
                      </a:lnTo>
                      <a:lnTo>
                        <a:pt x="12310" y="33654"/>
                      </a:lnTo>
                      <a:lnTo>
                        <a:pt x="12038" y="32810"/>
                      </a:lnTo>
                      <a:lnTo>
                        <a:pt x="11494" y="31246"/>
                      </a:lnTo>
                      <a:lnTo>
                        <a:pt x="11005" y="29872"/>
                      </a:lnTo>
                      <a:lnTo>
                        <a:pt x="10583" y="28743"/>
                      </a:lnTo>
                      <a:lnTo>
                        <a:pt x="10243" y="27873"/>
                      </a:lnTo>
                      <a:lnTo>
                        <a:pt x="9944" y="27138"/>
                      </a:lnTo>
                      <a:lnTo>
                        <a:pt x="10134" y="23710"/>
                      </a:lnTo>
                      <a:lnTo>
                        <a:pt x="10324" y="20078"/>
                      </a:lnTo>
                      <a:lnTo>
                        <a:pt x="10569" y="15739"/>
                      </a:lnTo>
                      <a:lnTo>
                        <a:pt x="10855" y="11114"/>
                      </a:lnTo>
                      <a:lnTo>
                        <a:pt x="11005" y="8843"/>
                      </a:lnTo>
                      <a:lnTo>
                        <a:pt x="11154" y="6666"/>
                      </a:lnTo>
                      <a:lnTo>
                        <a:pt x="11304" y="4639"/>
                      </a:lnTo>
                      <a:lnTo>
                        <a:pt x="11440" y="2817"/>
                      </a:lnTo>
                      <a:lnTo>
                        <a:pt x="11589" y="1252"/>
                      </a:lnTo>
                      <a:lnTo>
                        <a:pt x="117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8"/>
                <p:cNvSpPr/>
                <p:nvPr/>
              </p:nvSpPr>
              <p:spPr>
                <a:xfrm>
                  <a:off x="8519853" y="4447974"/>
                  <a:ext cx="144085" cy="150311"/>
                </a:xfrm>
                <a:custGeom>
                  <a:avLst/>
                  <a:gdLst/>
                  <a:ahLst/>
                  <a:cxnLst/>
                  <a:rect l="l" t="t" r="r" b="b"/>
                  <a:pathLst>
                    <a:path w="4721" h="4925" extrusionOk="0">
                      <a:moveTo>
                        <a:pt x="1" y="1"/>
                      </a:moveTo>
                      <a:lnTo>
                        <a:pt x="1184" y="4829"/>
                      </a:lnTo>
                      <a:lnTo>
                        <a:pt x="1579" y="4884"/>
                      </a:lnTo>
                      <a:lnTo>
                        <a:pt x="1946" y="4911"/>
                      </a:lnTo>
                      <a:lnTo>
                        <a:pt x="2300" y="4925"/>
                      </a:lnTo>
                      <a:lnTo>
                        <a:pt x="2640" y="4925"/>
                      </a:lnTo>
                      <a:lnTo>
                        <a:pt x="2953" y="4897"/>
                      </a:lnTo>
                      <a:lnTo>
                        <a:pt x="3238" y="4857"/>
                      </a:lnTo>
                      <a:lnTo>
                        <a:pt x="3510" y="4816"/>
                      </a:lnTo>
                      <a:lnTo>
                        <a:pt x="3755" y="4761"/>
                      </a:lnTo>
                      <a:lnTo>
                        <a:pt x="3973" y="4693"/>
                      </a:lnTo>
                      <a:lnTo>
                        <a:pt x="4163" y="4639"/>
                      </a:lnTo>
                      <a:lnTo>
                        <a:pt x="4463" y="4517"/>
                      </a:lnTo>
                      <a:lnTo>
                        <a:pt x="4653" y="4435"/>
                      </a:lnTo>
                      <a:lnTo>
                        <a:pt x="4721" y="4394"/>
                      </a:lnTo>
                      <a:lnTo>
                        <a:pt x="3524" y="286"/>
                      </a:lnTo>
                      <a:lnTo>
                        <a:pt x="1" y="1"/>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8"/>
                <p:cNvSpPr/>
                <p:nvPr/>
              </p:nvSpPr>
              <p:spPr>
                <a:xfrm>
                  <a:off x="8482100" y="4431798"/>
                  <a:ext cx="201371" cy="82221"/>
                </a:xfrm>
                <a:custGeom>
                  <a:avLst/>
                  <a:gdLst/>
                  <a:ahLst/>
                  <a:cxnLst/>
                  <a:rect l="l" t="t" r="r" b="b"/>
                  <a:pathLst>
                    <a:path w="6598" h="2694" extrusionOk="0">
                      <a:moveTo>
                        <a:pt x="6298" y="0"/>
                      </a:moveTo>
                      <a:lnTo>
                        <a:pt x="109" y="367"/>
                      </a:lnTo>
                      <a:lnTo>
                        <a:pt x="41" y="735"/>
                      </a:lnTo>
                      <a:lnTo>
                        <a:pt x="14" y="1061"/>
                      </a:lnTo>
                      <a:lnTo>
                        <a:pt x="0" y="1224"/>
                      </a:lnTo>
                      <a:lnTo>
                        <a:pt x="14" y="1374"/>
                      </a:lnTo>
                      <a:lnTo>
                        <a:pt x="27" y="1524"/>
                      </a:lnTo>
                      <a:lnTo>
                        <a:pt x="54" y="1673"/>
                      </a:lnTo>
                      <a:lnTo>
                        <a:pt x="82" y="1823"/>
                      </a:lnTo>
                      <a:lnTo>
                        <a:pt x="136" y="1959"/>
                      </a:lnTo>
                      <a:lnTo>
                        <a:pt x="204" y="2081"/>
                      </a:lnTo>
                      <a:lnTo>
                        <a:pt x="272" y="2217"/>
                      </a:lnTo>
                      <a:lnTo>
                        <a:pt x="354" y="2340"/>
                      </a:lnTo>
                      <a:lnTo>
                        <a:pt x="463" y="2462"/>
                      </a:lnTo>
                      <a:lnTo>
                        <a:pt x="585" y="2571"/>
                      </a:lnTo>
                      <a:lnTo>
                        <a:pt x="707" y="2693"/>
                      </a:lnTo>
                      <a:lnTo>
                        <a:pt x="6502" y="2353"/>
                      </a:lnTo>
                      <a:lnTo>
                        <a:pt x="6556" y="2054"/>
                      </a:lnTo>
                      <a:lnTo>
                        <a:pt x="6584" y="1755"/>
                      </a:lnTo>
                      <a:lnTo>
                        <a:pt x="6597" y="1456"/>
                      </a:lnTo>
                      <a:lnTo>
                        <a:pt x="6584" y="1156"/>
                      </a:lnTo>
                      <a:lnTo>
                        <a:pt x="6543" y="857"/>
                      </a:lnTo>
                      <a:lnTo>
                        <a:pt x="6488" y="571"/>
                      </a:lnTo>
                      <a:lnTo>
                        <a:pt x="6407" y="286"/>
                      </a:lnTo>
                      <a:lnTo>
                        <a:pt x="6298" y="0"/>
                      </a:lnTo>
                      <a:close/>
                    </a:path>
                  </a:pathLst>
                </a:custGeom>
                <a:solidFill>
                  <a:srgbClr val="5D10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8"/>
                <p:cNvSpPr/>
                <p:nvPr/>
              </p:nvSpPr>
              <p:spPr>
                <a:xfrm>
                  <a:off x="8262474" y="4528945"/>
                  <a:ext cx="424320" cy="203019"/>
                </a:xfrm>
                <a:custGeom>
                  <a:avLst/>
                  <a:gdLst/>
                  <a:ahLst/>
                  <a:cxnLst/>
                  <a:rect l="l" t="t" r="r" b="b"/>
                  <a:pathLst>
                    <a:path w="13903" h="6652" extrusionOk="0">
                      <a:moveTo>
                        <a:pt x="8638" y="0"/>
                      </a:moveTo>
                      <a:lnTo>
                        <a:pt x="8529" y="27"/>
                      </a:lnTo>
                      <a:lnTo>
                        <a:pt x="8352" y="109"/>
                      </a:lnTo>
                      <a:lnTo>
                        <a:pt x="8148" y="218"/>
                      </a:lnTo>
                      <a:lnTo>
                        <a:pt x="7890" y="367"/>
                      </a:lnTo>
                      <a:lnTo>
                        <a:pt x="7278" y="762"/>
                      </a:lnTo>
                      <a:lnTo>
                        <a:pt x="6543" y="1238"/>
                      </a:lnTo>
                      <a:lnTo>
                        <a:pt x="6013" y="1578"/>
                      </a:lnTo>
                      <a:lnTo>
                        <a:pt x="5645" y="1823"/>
                      </a:lnTo>
                      <a:lnTo>
                        <a:pt x="5020" y="2231"/>
                      </a:lnTo>
                      <a:lnTo>
                        <a:pt x="4775" y="2380"/>
                      </a:lnTo>
                      <a:lnTo>
                        <a:pt x="4203" y="2748"/>
                      </a:lnTo>
                      <a:lnTo>
                        <a:pt x="3360" y="3265"/>
                      </a:lnTo>
                      <a:lnTo>
                        <a:pt x="2952" y="3496"/>
                      </a:lnTo>
                      <a:lnTo>
                        <a:pt x="2571" y="3700"/>
                      </a:lnTo>
                      <a:lnTo>
                        <a:pt x="2204" y="3877"/>
                      </a:lnTo>
                      <a:lnTo>
                        <a:pt x="1877" y="4013"/>
                      </a:lnTo>
                      <a:lnTo>
                        <a:pt x="1578" y="4122"/>
                      </a:lnTo>
                      <a:lnTo>
                        <a:pt x="1442" y="4162"/>
                      </a:lnTo>
                      <a:lnTo>
                        <a:pt x="1320" y="4190"/>
                      </a:lnTo>
                      <a:lnTo>
                        <a:pt x="1020" y="4258"/>
                      </a:lnTo>
                      <a:lnTo>
                        <a:pt x="776" y="4339"/>
                      </a:lnTo>
                      <a:lnTo>
                        <a:pt x="667" y="4394"/>
                      </a:lnTo>
                      <a:lnTo>
                        <a:pt x="572" y="4448"/>
                      </a:lnTo>
                      <a:lnTo>
                        <a:pt x="476" y="4502"/>
                      </a:lnTo>
                      <a:lnTo>
                        <a:pt x="395" y="4570"/>
                      </a:lnTo>
                      <a:lnTo>
                        <a:pt x="327" y="4638"/>
                      </a:lnTo>
                      <a:lnTo>
                        <a:pt x="259" y="4707"/>
                      </a:lnTo>
                      <a:lnTo>
                        <a:pt x="150" y="4843"/>
                      </a:lnTo>
                      <a:lnTo>
                        <a:pt x="82" y="4992"/>
                      </a:lnTo>
                      <a:lnTo>
                        <a:pt x="27" y="5155"/>
                      </a:lnTo>
                      <a:lnTo>
                        <a:pt x="0" y="5319"/>
                      </a:lnTo>
                      <a:lnTo>
                        <a:pt x="0" y="5482"/>
                      </a:lnTo>
                      <a:lnTo>
                        <a:pt x="14" y="5645"/>
                      </a:lnTo>
                      <a:lnTo>
                        <a:pt x="41" y="5808"/>
                      </a:lnTo>
                      <a:lnTo>
                        <a:pt x="82" y="5958"/>
                      </a:lnTo>
                      <a:lnTo>
                        <a:pt x="123" y="6108"/>
                      </a:lnTo>
                      <a:lnTo>
                        <a:pt x="245" y="6380"/>
                      </a:lnTo>
                      <a:lnTo>
                        <a:pt x="259" y="6407"/>
                      </a:lnTo>
                      <a:lnTo>
                        <a:pt x="299" y="6434"/>
                      </a:lnTo>
                      <a:lnTo>
                        <a:pt x="436" y="6488"/>
                      </a:lnTo>
                      <a:lnTo>
                        <a:pt x="640" y="6529"/>
                      </a:lnTo>
                      <a:lnTo>
                        <a:pt x="898" y="6556"/>
                      </a:lnTo>
                      <a:lnTo>
                        <a:pt x="1224" y="6584"/>
                      </a:lnTo>
                      <a:lnTo>
                        <a:pt x="1592" y="6611"/>
                      </a:lnTo>
                      <a:lnTo>
                        <a:pt x="2476" y="6638"/>
                      </a:lnTo>
                      <a:lnTo>
                        <a:pt x="3496" y="6652"/>
                      </a:lnTo>
                      <a:lnTo>
                        <a:pt x="4639" y="6638"/>
                      </a:lnTo>
                      <a:lnTo>
                        <a:pt x="5849" y="6624"/>
                      </a:lnTo>
                      <a:lnTo>
                        <a:pt x="7087" y="6597"/>
                      </a:lnTo>
                      <a:lnTo>
                        <a:pt x="9536" y="6516"/>
                      </a:lnTo>
                      <a:lnTo>
                        <a:pt x="11644" y="6434"/>
                      </a:lnTo>
                      <a:lnTo>
                        <a:pt x="13712" y="6325"/>
                      </a:lnTo>
                      <a:lnTo>
                        <a:pt x="13766" y="5699"/>
                      </a:lnTo>
                      <a:lnTo>
                        <a:pt x="13820" y="5033"/>
                      </a:lnTo>
                      <a:lnTo>
                        <a:pt x="13875" y="4230"/>
                      </a:lnTo>
                      <a:lnTo>
                        <a:pt x="13902" y="3360"/>
                      </a:lnTo>
                      <a:lnTo>
                        <a:pt x="13902" y="2938"/>
                      </a:lnTo>
                      <a:lnTo>
                        <a:pt x="13888" y="2517"/>
                      </a:lnTo>
                      <a:lnTo>
                        <a:pt x="13875" y="2136"/>
                      </a:lnTo>
                      <a:lnTo>
                        <a:pt x="13834" y="1782"/>
                      </a:lnTo>
                      <a:lnTo>
                        <a:pt x="13793" y="1469"/>
                      </a:lnTo>
                      <a:lnTo>
                        <a:pt x="13752" y="1333"/>
                      </a:lnTo>
                      <a:lnTo>
                        <a:pt x="13725" y="1211"/>
                      </a:lnTo>
                      <a:lnTo>
                        <a:pt x="13671" y="1102"/>
                      </a:lnTo>
                      <a:lnTo>
                        <a:pt x="13630" y="1020"/>
                      </a:lnTo>
                      <a:lnTo>
                        <a:pt x="13562" y="939"/>
                      </a:lnTo>
                      <a:lnTo>
                        <a:pt x="13494" y="871"/>
                      </a:lnTo>
                      <a:lnTo>
                        <a:pt x="13426" y="816"/>
                      </a:lnTo>
                      <a:lnTo>
                        <a:pt x="13344" y="775"/>
                      </a:lnTo>
                      <a:lnTo>
                        <a:pt x="13249" y="748"/>
                      </a:lnTo>
                      <a:lnTo>
                        <a:pt x="13154" y="721"/>
                      </a:lnTo>
                      <a:lnTo>
                        <a:pt x="13059" y="707"/>
                      </a:lnTo>
                      <a:lnTo>
                        <a:pt x="12950" y="707"/>
                      </a:lnTo>
                      <a:lnTo>
                        <a:pt x="12732" y="721"/>
                      </a:lnTo>
                      <a:lnTo>
                        <a:pt x="12487" y="748"/>
                      </a:lnTo>
                      <a:lnTo>
                        <a:pt x="12229" y="803"/>
                      </a:lnTo>
                      <a:lnTo>
                        <a:pt x="11698" y="925"/>
                      </a:lnTo>
                      <a:lnTo>
                        <a:pt x="11413" y="993"/>
                      </a:lnTo>
                      <a:lnTo>
                        <a:pt x="11141" y="1047"/>
                      </a:lnTo>
                      <a:lnTo>
                        <a:pt x="10855" y="1088"/>
                      </a:lnTo>
                      <a:lnTo>
                        <a:pt x="10583" y="1102"/>
                      </a:lnTo>
                      <a:lnTo>
                        <a:pt x="10325" y="1102"/>
                      </a:lnTo>
                      <a:lnTo>
                        <a:pt x="10189" y="1088"/>
                      </a:lnTo>
                      <a:lnTo>
                        <a:pt x="10066" y="1061"/>
                      </a:lnTo>
                      <a:lnTo>
                        <a:pt x="9930" y="884"/>
                      </a:lnTo>
                      <a:lnTo>
                        <a:pt x="9781" y="721"/>
                      </a:lnTo>
                      <a:lnTo>
                        <a:pt x="9590" y="517"/>
                      </a:lnTo>
                      <a:lnTo>
                        <a:pt x="9372" y="326"/>
                      </a:lnTo>
                      <a:lnTo>
                        <a:pt x="9250" y="231"/>
                      </a:lnTo>
                      <a:lnTo>
                        <a:pt x="9128" y="150"/>
                      </a:lnTo>
                      <a:lnTo>
                        <a:pt x="9005" y="82"/>
                      </a:lnTo>
                      <a:lnTo>
                        <a:pt x="8883" y="41"/>
                      </a:lnTo>
                      <a:lnTo>
                        <a:pt x="8760" y="14"/>
                      </a:lnTo>
                      <a:lnTo>
                        <a:pt x="86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8"/>
                <p:cNvSpPr/>
                <p:nvPr/>
              </p:nvSpPr>
              <p:spPr>
                <a:xfrm>
                  <a:off x="8415657" y="4584554"/>
                  <a:ext cx="66442" cy="54417"/>
                </a:xfrm>
                <a:custGeom>
                  <a:avLst/>
                  <a:gdLst/>
                  <a:ahLst/>
                  <a:cxnLst/>
                  <a:rect l="l" t="t" r="r" b="b"/>
                  <a:pathLst>
                    <a:path w="2177" h="1783" extrusionOk="0">
                      <a:moveTo>
                        <a:pt x="626" y="1"/>
                      </a:moveTo>
                      <a:lnTo>
                        <a:pt x="504" y="14"/>
                      </a:lnTo>
                      <a:lnTo>
                        <a:pt x="381" y="28"/>
                      </a:lnTo>
                      <a:lnTo>
                        <a:pt x="273" y="69"/>
                      </a:lnTo>
                      <a:lnTo>
                        <a:pt x="177" y="110"/>
                      </a:lnTo>
                      <a:lnTo>
                        <a:pt x="96" y="150"/>
                      </a:lnTo>
                      <a:lnTo>
                        <a:pt x="41" y="218"/>
                      </a:lnTo>
                      <a:lnTo>
                        <a:pt x="14" y="300"/>
                      </a:lnTo>
                      <a:lnTo>
                        <a:pt x="1" y="409"/>
                      </a:lnTo>
                      <a:lnTo>
                        <a:pt x="150" y="395"/>
                      </a:lnTo>
                      <a:lnTo>
                        <a:pt x="327" y="422"/>
                      </a:lnTo>
                      <a:lnTo>
                        <a:pt x="517" y="463"/>
                      </a:lnTo>
                      <a:lnTo>
                        <a:pt x="613" y="504"/>
                      </a:lnTo>
                      <a:lnTo>
                        <a:pt x="722" y="545"/>
                      </a:lnTo>
                      <a:lnTo>
                        <a:pt x="830" y="613"/>
                      </a:lnTo>
                      <a:lnTo>
                        <a:pt x="926" y="681"/>
                      </a:lnTo>
                      <a:lnTo>
                        <a:pt x="1116" y="844"/>
                      </a:lnTo>
                      <a:lnTo>
                        <a:pt x="1293" y="1035"/>
                      </a:lnTo>
                      <a:lnTo>
                        <a:pt x="1442" y="1211"/>
                      </a:lnTo>
                      <a:lnTo>
                        <a:pt x="1565" y="1388"/>
                      </a:lnTo>
                      <a:lnTo>
                        <a:pt x="1660" y="1524"/>
                      </a:lnTo>
                      <a:lnTo>
                        <a:pt x="1742" y="1660"/>
                      </a:lnTo>
                      <a:lnTo>
                        <a:pt x="1769" y="1701"/>
                      </a:lnTo>
                      <a:lnTo>
                        <a:pt x="1796" y="1728"/>
                      </a:lnTo>
                      <a:lnTo>
                        <a:pt x="1837" y="1755"/>
                      </a:lnTo>
                      <a:lnTo>
                        <a:pt x="1878" y="1769"/>
                      </a:lnTo>
                      <a:lnTo>
                        <a:pt x="1919" y="1783"/>
                      </a:lnTo>
                      <a:lnTo>
                        <a:pt x="1973" y="1783"/>
                      </a:lnTo>
                      <a:lnTo>
                        <a:pt x="2014" y="1769"/>
                      </a:lnTo>
                      <a:lnTo>
                        <a:pt x="2055" y="1755"/>
                      </a:lnTo>
                      <a:lnTo>
                        <a:pt x="2095" y="1728"/>
                      </a:lnTo>
                      <a:lnTo>
                        <a:pt x="2136" y="1687"/>
                      </a:lnTo>
                      <a:lnTo>
                        <a:pt x="2150" y="1660"/>
                      </a:lnTo>
                      <a:lnTo>
                        <a:pt x="2177" y="1606"/>
                      </a:lnTo>
                      <a:lnTo>
                        <a:pt x="2177" y="1565"/>
                      </a:lnTo>
                      <a:lnTo>
                        <a:pt x="2177" y="1524"/>
                      </a:lnTo>
                      <a:lnTo>
                        <a:pt x="2177" y="1483"/>
                      </a:lnTo>
                      <a:lnTo>
                        <a:pt x="2150" y="1429"/>
                      </a:lnTo>
                      <a:lnTo>
                        <a:pt x="2055" y="1266"/>
                      </a:lnTo>
                      <a:lnTo>
                        <a:pt x="1946" y="1103"/>
                      </a:lnTo>
                      <a:lnTo>
                        <a:pt x="1796" y="899"/>
                      </a:lnTo>
                      <a:lnTo>
                        <a:pt x="1619" y="695"/>
                      </a:lnTo>
                      <a:lnTo>
                        <a:pt x="1415" y="477"/>
                      </a:lnTo>
                      <a:lnTo>
                        <a:pt x="1306" y="382"/>
                      </a:lnTo>
                      <a:lnTo>
                        <a:pt x="1184" y="286"/>
                      </a:lnTo>
                      <a:lnTo>
                        <a:pt x="1062" y="205"/>
                      </a:lnTo>
                      <a:lnTo>
                        <a:pt x="939" y="137"/>
                      </a:lnTo>
                      <a:lnTo>
                        <a:pt x="776" y="55"/>
                      </a:lnTo>
                      <a:lnTo>
                        <a:pt x="6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8"/>
                <p:cNvSpPr/>
                <p:nvPr/>
              </p:nvSpPr>
              <p:spPr>
                <a:xfrm>
                  <a:off x="8445963" y="4566699"/>
                  <a:ext cx="58141" cy="52342"/>
                </a:xfrm>
                <a:custGeom>
                  <a:avLst/>
                  <a:gdLst/>
                  <a:ahLst/>
                  <a:cxnLst/>
                  <a:rect l="l" t="t" r="r" b="b"/>
                  <a:pathLst>
                    <a:path w="1905" h="1715" extrusionOk="0">
                      <a:moveTo>
                        <a:pt x="531" y="1"/>
                      </a:moveTo>
                      <a:lnTo>
                        <a:pt x="354" y="14"/>
                      </a:lnTo>
                      <a:lnTo>
                        <a:pt x="273" y="28"/>
                      </a:lnTo>
                      <a:lnTo>
                        <a:pt x="205" y="55"/>
                      </a:lnTo>
                      <a:lnTo>
                        <a:pt x="137" y="82"/>
                      </a:lnTo>
                      <a:lnTo>
                        <a:pt x="82" y="150"/>
                      </a:lnTo>
                      <a:lnTo>
                        <a:pt x="41" y="232"/>
                      </a:lnTo>
                      <a:lnTo>
                        <a:pt x="1" y="341"/>
                      </a:lnTo>
                      <a:lnTo>
                        <a:pt x="109" y="355"/>
                      </a:lnTo>
                      <a:lnTo>
                        <a:pt x="218" y="382"/>
                      </a:lnTo>
                      <a:lnTo>
                        <a:pt x="327" y="423"/>
                      </a:lnTo>
                      <a:lnTo>
                        <a:pt x="436" y="477"/>
                      </a:lnTo>
                      <a:lnTo>
                        <a:pt x="545" y="545"/>
                      </a:lnTo>
                      <a:lnTo>
                        <a:pt x="654" y="613"/>
                      </a:lnTo>
                      <a:lnTo>
                        <a:pt x="844" y="776"/>
                      </a:lnTo>
                      <a:lnTo>
                        <a:pt x="1007" y="953"/>
                      </a:lnTo>
                      <a:lnTo>
                        <a:pt x="1157" y="1143"/>
                      </a:lnTo>
                      <a:lnTo>
                        <a:pt x="1279" y="1307"/>
                      </a:lnTo>
                      <a:lnTo>
                        <a:pt x="1374" y="1456"/>
                      </a:lnTo>
                      <a:lnTo>
                        <a:pt x="1456" y="1592"/>
                      </a:lnTo>
                      <a:lnTo>
                        <a:pt x="1483" y="1633"/>
                      </a:lnTo>
                      <a:lnTo>
                        <a:pt x="1524" y="1660"/>
                      </a:lnTo>
                      <a:lnTo>
                        <a:pt x="1551" y="1688"/>
                      </a:lnTo>
                      <a:lnTo>
                        <a:pt x="1592" y="1701"/>
                      </a:lnTo>
                      <a:lnTo>
                        <a:pt x="1647" y="1715"/>
                      </a:lnTo>
                      <a:lnTo>
                        <a:pt x="1687" y="1715"/>
                      </a:lnTo>
                      <a:lnTo>
                        <a:pt x="1742" y="1701"/>
                      </a:lnTo>
                      <a:lnTo>
                        <a:pt x="1783" y="1688"/>
                      </a:lnTo>
                      <a:lnTo>
                        <a:pt x="1823" y="1660"/>
                      </a:lnTo>
                      <a:lnTo>
                        <a:pt x="1851" y="1620"/>
                      </a:lnTo>
                      <a:lnTo>
                        <a:pt x="1878" y="1579"/>
                      </a:lnTo>
                      <a:lnTo>
                        <a:pt x="1891" y="1538"/>
                      </a:lnTo>
                      <a:lnTo>
                        <a:pt x="1905" y="1497"/>
                      </a:lnTo>
                      <a:lnTo>
                        <a:pt x="1905" y="1456"/>
                      </a:lnTo>
                      <a:lnTo>
                        <a:pt x="1891" y="1402"/>
                      </a:lnTo>
                      <a:lnTo>
                        <a:pt x="1878" y="1361"/>
                      </a:lnTo>
                      <a:lnTo>
                        <a:pt x="1769" y="1198"/>
                      </a:lnTo>
                      <a:lnTo>
                        <a:pt x="1660" y="1021"/>
                      </a:lnTo>
                      <a:lnTo>
                        <a:pt x="1524" y="831"/>
                      </a:lnTo>
                      <a:lnTo>
                        <a:pt x="1347" y="613"/>
                      </a:lnTo>
                      <a:lnTo>
                        <a:pt x="1143" y="409"/>
                      </a:lnTo>
                      <a:lnTo>
                        <a:pt x="1021" y="314"/>
                      </a:lnTo>
                      <a:lnTo>
                        <a:pt x="912" y="219"/>
                      </a:lnTo>
                      <a:lnTo>
                        <a:pt x="790" y="137"/>
                      </a:lnTo>
                      <a:lnTo>
                        <a:pt x="667" y="55"/>
                      </a:lnTo>
                      <a:lnTo>
                        <a:pt x="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8"/>
                <p:cNvSpPr/>
                <p:nvPr/>
              </p:nvSpPr>
              <p:spPr>
                <a:xfrm>
                  <a:off x="8390752" y="4601584"/>
                  <a:ext cx="61895" cy="53593"/>
                </a:xfrm>
                <a:custGeom>
                  <a:avLst/>
                  <a:gdLst/>
                  <a:ahLst/>
                  <a:cxnLst/>
                  <a:rect l="l" t="t" r="r" b="b"/>
                  <a:pathLst>
                    <a:path w="2028" h="1756" extrusionOk="0">
                      <a:moveTo>
                        <a:pt x="327" y="0"/>
                      </a:moveTo>
                      <a:lnTo>
                        <a:pt x="218" y="28"/>
                      </a:lnTo>
                      <a:lnTo>
                        <a:pt x="136" y="55"/>
                      </a:lnTo>
                      <a:lnTo>
                        <a:pt x="68" y="109"/>
                      </a:lnTo>
                      <a:lnTo>
                        <a:pt x="28" y="177"/>
                      </a:lnTo>
                      <a:lnTo>
                        <a:pt x="0" y="259"/>
                      </a:lnTo>
                      <a:lnTo>
                        <a:pt x="0" y="368"/>
                      </a:lnTo>
                      <a:lnTo>
                        <a:pt x="136" y="381"/>
                      </a:lnTo>
                      <a:lnTo>
                        <a:pt x="272" y="409"/>
                      </a:lnTo>
                      <a:lnTo>
                        <a:pt x="422" y="449"/>
                      </a:lnTo>
                      <a:lnTo>
                        <a:pt x="572" y="517"/>
                      </a:lnTo>
                      <a:lnTo>
                        <a:pt x="681" y="585"/>
                      </a:lnTo>
                      <a:lnTo>
                        <a:pt x="776" y="653"/>
                      </a:lnTo>
                      <a:lnTo>
                        <a:pt x="966" y="817"/>
                      </a:lnTo>
                      <a:lnTo>
                        <a:pt x="1143" y="993"/>
                      </a:lnTo>
                      <a:lnTo>
                        <a:pt x="1293" y="1184"/>
                      </a:lnTo>
                      <a:lnTo>
                        <a:pt x="1415" y="1347"/>
                      </a:lnTo>
                      <a:lnTo>
                        <a:pt x="1510" y="1497"/>
                      </a:lnTo>
                      <a:lnTo>
                        <a:pt x="1592" y="1633"/>
                      </a:lnTo>
                      <a:lnTo>
                        <a:pt x="1619" y="1674"/>
                      </a:lnTo>
                      <a:lnTo>
                        <a:pt x="1646" y="1701"/>
                      </a:lnTo>
                      <a:lnTo>
                        <a:pt x="1687" y="1728"/>
                      </a:lnTo>
                      <a:lnTo>
                        <a:pt x="1728" y="1742"/>
                      </a:lnTo>
                      <a:lnTo>
                        <a:pt x="1769" y="1755"/>
                      </a:lnTo>
                      <a:lnTo>
                        <a:pt x="1823" y="1755"/>
                      </a:lnTo>
                      <a:lnTo>
                        <a:pt x="1864" y="1742"/>
                      </a:lnTo>
                      <a:lnTo>
                        <a:pt x="1918" y="1728"/>
                      </a:lnTo>
                      <a:lnTo>
                        <a:pt x="1946" y="1701"/>
                      </a:lnTo>
                      <a:lnTo>
                        <a:pt x="1986" y="1660"/>
                      </a:lnTo>
                      <a:lnTo>
                        <a:pt x="2014" y="1619"/>
                      </a:lnTo>
                      <a:lnTo>
                        <a:pt x="2027" y="1578"/>
                      </a:lnTo>
                      <a:lnTo>
                        <a:pt x="2027" y="1538"/>
                      </a:lnTo>
                      <a:lnTo>
                        <a:pt x="2027" y="1497"/>
                      </a:lnTo>
                      <a:lnTo>
                        <a:pt x="2027" y="1442"/>
                      </a:lnTo>
                      <a:lnTo>
                        <a:pt x="2000" y="1402"/>
                      </a:lnTo>
                      <a:lnTo>
                        <a:pt x="1905" y="1238"/>
                      </a:lnTo>
                      <a:lnTo>
                        <a:pt x="1796" y="1061"/>
                      </a:lnTo>
                      <a:lnTo>
                        <a:pt x="1646" y="871"/>
                      </a:lnTo>
                      <a:lnTo>
                        <a:pt x="1470" y="653"/>
                      </a:lnTo>
                      <a:lnTo>
                        <a:pt x="1265" y="449"/>
                      </a:lnTo>
                      <a:lnTo>
                        <a:pt x="1157" y="354"/>
                      </a:lnTo>
                      <a:lnTo>
                        <a:pt x="1034" y="259"/>
                      </a:lnTo>
                      <a:lnTo>
                        <a:pt x="925" y="177"/>
                      </a:lnTo>
                      <a:lnTo>
                        <a:pt x="789" y="96"/>
                      </a:lnTo>
                      <a:lnTo>
                        <a:pt x="5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8"/>
                <p:cNvSpPr/>
                <p:nvPr/>
              </p:nvSpPr>
              <p:spPr>
                <a:xfrm>
                  <a:off x="7909169" y="1477529"/>
                  <a:ext cx="135783" cy="161512"/>
                </a:xfrm>
                <a:custGeom>
                  <a:avLst/>
                  <a:gdLst/>
                  <a:ahLst/>
                  <a:cxnLst/>
                  <a:rect l="l" t="t" r="r" b="b"/>
                  <a:pathLst>
                    <a:path w="4449" h="5292" extrusionOk="0">
                      <a:moveTo>
                        <a:pt x="218" y="0"/>
                      </a:moveTo>
                      <a:lnTo>
                        <a:pt x="109" y="14"/>
                      </a:lnTo>
                      <a:lnTo>
                        <a:pt x="0" y="28"/>
                      </a:lnTo>
                      <a:lnTo>
                        <a:pt x="68" y="164"/>
                      </a:lnTo>
                      <a:lnTo>
                        <a:pt x="218" y="517"/>
                      </a:lnTo>
                      <a:lnTo>
                        <a:pt x="313" y="762"/>
                      </a:lnTo>
                      <a:lnTo>
                        <a:pt x="422" y="1061"/>
                      </a:lnTo>
                      <a:lnTo>
                        <a:pt x="531" y="1388"/>
                      </a:lnTo>
                      <a:lnTo>
                        <a:pt x="640" y="1755"/>
                      </a:lnTo>
                      <a:lnTo>
                        <a:pt x="721" y="2150"/>
                      </a:lnTo>
                      <a:lnTo>
                        <a:pt x="803" y="2558"/>
                      </a:lnTo>
                      <a:lnTo>
                        <a:pt x="857" y="2979"/>
                      </a:lnTo>
                      <a:lnTo>
                        <a:pt x="885" y="3415"/>
                      </a:lnTo>
                      <a:lnTo>
                        <a:pt x="885" y="3646"/>
                      </a:lnTo>
                      <a:lnTo>
                        <a:pt x="885" y="3864"/>
                      </a:lnTo>
                      <a:lnTo>
                        <a:pt x="857" y="4081"/>
                      </a:lnTo>
                      <a:lnTo>
                        <a:pt x="844" y="4312"/>
                      </a:lnTo>
                      <a:lnTo>
                        <a:pt x="803" y="4530"/>
                      </a:lnTo>
                      <a:lnTo>
                        <a:pt x="749" y="4748"/>
                      </a:lnTo>
                      <a:lnTo>
                        <a:pt x="694" y="4965"/>
                      </a:lnTo>
                      <a:lnTo>
                        <a:pt x="613" y="5183"/>
                      </a:lnTo>
                      <a:lnTo>
                        <a:pt x="1089" y="5224"/>
                      </a:lnTo>
                      <a:lnTo>
                        <a:pt x="1578" y="5265"/>
                      </a:lnTo>
                      <a:lnTo>
                        <a:pt x="2054" y="5278"/>
                      </a:lnTo>
                      <a:lnTo>
                        <a:pt x="2530" y="5292"/>
                      </a:lnTo>
                      <a:lnTo>
                        <a:pt x="3020" y="5292"/>
                      </a:lnTo>
                      <a:lnTo>
                        <a:pt x="3496" y="5265"/>
                      </a:lnTo>
                      <a:lnTo>
                        <a:pt x="3972" y="5237"/>
                      </a:lnTo>
                      <a:lnTo>
                        <a:pt x="4448" y="5183"/>
                      </a:lnTo>
                      <a:lnTo>
                        <a:pt x="4394" y="4761"/>
                      </a:lnTo>
                      <a:lnTo>
                        <a:pt x="4326" y="4449"/>
                      </a:lnTo>
                      <a:lnTo>
                        <a:pt x="4258" y="4136"/>
                      </a:lnTo>
                      <a:lnTo>
                        <a:pt x="4163" y="3850"/>
                      </a:lnTo>
                      <a:lnTo>
                        <a:pt x="4068" y="3564"/>
                      </a:lnTo>
                      <a:lnTo>
                        <a:pt x="3972" y="3292"/>
                      </a:lnTo>
                      <a:lnTo>
                        <a:pt x="3850" y="3034"/>
                      </a:lnTo>
                      <a:lnTo>
                        <a:pt x="3728" y="2789"/>
                      </a:lnTo>
                      <a:lnTo>
                        <a:pt x="3592" y="2544"/>
                      </a:lnTo>
                      <a:lnTo>
                        <a:pt x="3455" y="2313"/>
                      </a:lnTo>
                      <a:lnTo>
                        <a:pt x="3319" y="2095"/>
                      </a:lnTo>
                      <a:lnTo>
                        <a:pt x="3170" y="1891"/>
                      </a:lnTo>
                      <a:lnTo>
                        <a:pt x="3020" y="1687"/>
                      </a:lnTo>
                      <a:lnTo>
                        <a:pt x="2857" y="1510"/>
                      </a:lnTo>
                      <a:lnTo>
                        <a:pt x="2694" y="1334"/>
                      </a:lnTo>
                      <a:lnTo>
                        <a:pt x="2530" y="1157"/>
                      </a:lnTo>
                      <a:lnTo>
                        <a:pt x="2367" y="1007"/>
                      </a:lnTo>
                      <a:lnTo>
                        <a:pt x="2190" y="857"/>
                      </a:lnTo>
                      <a:lnTo>
                        <a:pt x="2027" y="735"/>
                      </a:lnTo>
                      <a:lnTo>
                        <a:pt x="1864" y="613"/>
                      </a:lnTo>
                      <a:lnTo>
                        <a:pt x="1687" y="504"/>
                      </a:lnTo>
                      <a:lnTo>
                        <a:pt x="1524" y="395"/>
                      </a:lnTo>
                      <a:lnTo>
                        <a:pt x="1361" y="313"/>
                      </a:lnTo>
                      <a:lnTo>
                        <a:pt x="1197" y="232"/>
                      </a:lnTo>
                      <a:lnTo>
                        <a:pt x="1048" y="164"/>
                      </a:lnTo>
                      <a:lnTo>
                        <a:pt x="898" y="109"/>
                      </a:lnTo>
                      <a:lnTo>
                        <a:pt x="749" y="68"/>
                      </a:lnTo>
                      <a:lnTo>
                        <a:pt x="599" y="28"/>
                      </a:lnTo>
                      <a:lnTo>
                        <a:pt x="46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8"/>
                <p:cNvSpPr/>
                <p:nvPr/>
              </p:nvSpPr>
              <p:spPr>
                <a:xfrm>
                  <a:off x="7883440" y="1599581"/>
                  <a:ext cx="635213" cy="1326033"/>
                </a:xfrm>
                <a:custGeom>
                  <a:avLst/>
                  <a:gdLst/>
                  <a:ahLst/>
                  <a:cxnLst/>
                  <a:rect l="l" t="t" r="r" b="b"/>
                  <a:pathLst>
                    <a:path w="20813" h="43448" extrusionOk="0">
                      <a:moveTo>
                        <a:pt x="8502" y="1"/>
                      </a:moveTo>
                      <a:lnTo>
                        <a:pt x="8189" y="14"/>
                      </a:lnTo>
                      <a:lnTo>
                        <a:pt x="7862" y="28"/>
                      </a:lnTo>
                      <a:lnTo>
                        <a:pt x="7536" y="55"/>
                      </a:lnTo>
                      <a:lnTo>
                        <a:pt x="7223" y="109"/>
                      </a:lnTo>
                      <a:lnTo>
                        <a:pt x="6992" y="150"/>
                      </a:lnTo>
                      <a:lnTo>
                        <a:pt x="6774" y="218"/>
                      </a:lnTo>
                      <a:lnTo>
                        <a:pt x="6557" y="286"/>
                      </a:lnTo>
                      <a:lnTo>
                        <a:pt x="6325" y="381"/>
                      </a:lnTo>
                      <a:lnTo>
                        <a:pt x="6108" y="490"/>
                      </a:lnTo>
                      <a:lnTo>
                        <a:pt x="5876" y="613"/>
                      </a:lnTo>
                      <a:lnTo>
                        <a:pt x="5659" y="749"/>
                      </a:lnTo>
                      <a:lnTo>
                        <a:pt x="5427" y="898"/>
                      </a:lnTo>
                      <a:lnTo>
                        <a:pt x="5210" y="1062"/>
                      </a:lnTo>
                      <a:lnTo>
                        <a:pt x="4992" y="1225"/>
                      </a:lnTo>
                      <a:lnTo>
                        <a:pt x="4557" y="1579"/>
                      </a:lnTo>
                      <a:lnTo>
                        <a:pt x="4149" y="1959"/>
                      </a:lnTo>
                      <a:lnTo>
                        <a:pt x="3754" y="2367"/>
                      </a:lnTo>
                      <a:lnTo>
                        <a:pt x="3387" y="2789"/>
                      </a:lnTo>
                      <a:lnTo>
                        <a:pt x="3033" y="3197"/>
                      </a:lnTo>
                      <a:lnTo>
                        <a:pt x="2721" y="3619"/>
                      </a:lnTo>
                      <a:lnTo>
                        <a:pt x="2435" y="4027"/>
                      </a:lnTo>
                      <a:lnTo>
                        <a:pt x="2190" y="4408"/>
                      </a:lnTo>
                      <a:lnTo>
                        <a:pt x="1986" y="4762"/>
                      </a:lnTo>
                      <a:lnTo>
                        <a:pt x="1836" y="5074"/>
                      </a:lnTo>
                      <a:lnTo>
                        <a:pt x="1728" y="5360"/>
                      </a:lnTo>
                      <a:lnTo>
                        <a:pt x="1632" y="5700"/>
                      </a:lnTo>
                      <a:lnTo>
                        <a:pt x="1537" y="6054"/>
                      </a:lnTo>
                      <a:lnTo>
                        <a:pt x="1456" y="6421"/>
                      </a:lnTo>
                      <a:lnTo>
                        <a:pt x="1388" y="6843"/>
                      </a:lnTo>
                      <a:lnTo>
                        <a:pt x="1333" y="7319"/>
                      </a:lnTo>
                      <a:lnTo>
                        <a:pt x="1292" y="7876"/>
                      </a:lnTo>
                      <a:lnTo>
                        <a:pt x="1251" y="8543"/>
                      </a:lnTo>
                      <a:lnTo>
                        <a:pt x="1238" y="9332"/>
                      </a:lnTo>
                      <a:lnTo>
                        <a:pt x="1211" y="10447"/>
                      </a:lnTo>
                      <a:lnTo>
                        <a:pt x="1197" y="11522"/>
                      </a:lnTo>
                      <a:lnTo>
                        <a:pt x="1197" y="12597"/>
                      </a:lnTo>
                      <a:lnTo>
                        <a:pt x="1224" y="13671"/>
                      </a:lnTo>
                      <a:lnTo>
                        <a:pt x="1265" y="14746"/>
                      </a:lnTo>
                      <a:lnTo>
                        <a:pt x="1333" y="15820"/>
                      </a:lnTo>
                      <a:lnTo>
                        <a:pt x="1388" y="16378"/>
                      </a:lnTo>
                      <a:lnTo>
                        <a:pt x="1442" y="16936"/>
                      </a:lnTo>
                      <a:lnTo>
                        <a:pt x="1510" y="17507"/>
                      </a:lnTo>
                      <a:lnTo>
                        <a:pt x="1592" y="18078"/>
                      </a:lnTo>
                      <a:lnTo>
                        <a:pt x="1632" y="18364"/>
                      </a:lnTo>
                      <a:lnTo>
                        <a:pt x="1673" y="18663"/>
                      </a:lnTo>
                      <a:lnTo>
                        <a:pt x="1700" y="18963"/>
                      </a:lnTo>
                      <a:lnTo>
                        <a:pt x="1755" y="19629"/>
                      </a:lnTo>
                      <a:lnTo>
                        <a:pt x="1782" y="20364"/>
                      </a:lnTo>
                      <a:lnTo>
                        <a:pt x="1782" y="21139"/>
                      </a:lnTo>
                      <a:lnTo>
                        <a:pt x="1755" y="21982"/>
                      </a:lnTo>
                      <a:lnTo>
                        <a:pt x="1714" y="22853"/>
                      </a:lnTo>
                      <a:lnTo>
                        <a:pt x="1660" y="23778"/>
                      </a:lnTo>
                      <a:lnTo>
                        <a:pt x="1578" y="24716"/>
                      </a:lnTo>
                      <a:lnTo>
                        <a:pt x="1564" y="25016"/>
                      </a:lnTo>
                      <a:lnTo>
                        <a:pt x="1551" y="25165"/>
                      </a:lnTo>
                      <a:lnTo>
                        <a:pt x="1524" y="25465"/>
                      </a:lnTo>
                      <a:lnTo>
                        <a:pt x="1415" y="26621"/>
                      </a:lnTo>
                      <a:lnTo>
                        <a:pt x="1292" y="27818"/>
                      </a:lnTo>
                      <a:lnTo>
                        <a:pt x="1251" y="28199"/>
                      </a:lnTo>
                      <a:lnTo>
                        <a:pt x="1238" y="28294"/>
                      </a:lnTo>
                      <a:lnTo>
                        <a:pt x="1129" y="29232"/>
                      </a:lnTo>
                      <a:lnTo>
                        <a:pt x="1034" y="30049"/>
                      </a:lnTo>
                      <a:lnTo>
                        <a:pt x="979" y="30484"/>
                      </a:lnTo>
                      <a:lnTo>
                        <a:pt x="979" y="30606"/>
                      </a:lnTo>
                      <a:lnTo>
                        <a:pt x="857" y="31640"/>
                      </a:lnTo>
                      <a:lnTo>
                        <a:pt x="694" y="32987"/>
                      </a:lnTo>
                      <a:lnTo>
                        <a:pt x="571" y="34021"/>
                      </a:lnTo>
                      <a:lnTo>
                        <a:pt x="408" y="35462"/>
                      </a:lnTo>
                      <a:lnTo>
                        <a:pt x="259" y="36809"/>
                      </a:lnTo>
                      <a:lnTo>
                        <a:pt x="136" y="38074"/>
                      </a:lnTo>
                      <a:lnTo>
                        <a:pt x="54" y="39217"/>
                      </a:lnTo>
                      <a:lnTo>
                        <a:pt x="27" y="39734"/>
                      </a:lnTo>
                      <a:lnTo>
                        <a:pt x="14" y="40223"/>
                      </a:lnTo>
                      <a:lnTo>
                        <a:pt x="0" y="40672"/>
                      </a:lnTo>
                      <a:lnTo>
                        <a:pt x="14" y="41067"/>
                      </a:lnTo>
                      <a:lnTo>
                        <a:pt x="27" y="41434"/>
                      </a:lnTo>
                      <a:lnTo>
                        <a:pt x="68" y="41747"/>
                      </a:lnTo>
                      <a:lnTo>
                        <a:pt x="109" y="42005"/>
                      </a:lnTo>
                      <a:lnTo>
                        <a:pt x="177" y="42223"/>
                      </a:lnTo>
                      <a:lnTo>
                        <a:pt x="231" y="42345"/>
                      </a:lnTo>
                      <a:lnTo>
                        <a:pt x="299" y="42454"/>
                      </a:lnTo>
                      <a:lnTo>
                        <a:pt x="367" y="42563"/>
                      </a:lnTo>
                      <a:lnTo>
                        <a:pt x="463" y="42672"/>
                      </a:lnTo>
                      <a:lnTo>
                        <a:pt x="558" y="42767"/>
                      </a:lnTo>
                      <a:lnTo>
                        <a:pt x="680" y="42862"/>
                      </a:lnTo>
                      <a:lnTo>
                        <a:pt x="803" y="42944"/>
                      </a:lnTo>
                      <a:lnTo>
                        <a:pt x="925" y="43025"/>
                      </a:lnTo>
                      <a:lnTo>
                        <a:pt x="1075" y="43107"/>
                      </a:lnTo>
                      <a:lnTo>
                        <a:pt x="1238" y="43175"/>
                      </a:lnTo>
                      <a:lnTo>
                        <a:pt x="1401" y="43229"/>
                      </a:lnTo>
                      <a:lnTo>
                        <a:pt x="1578" y="43284"/>
                      </a:lnTo>
                      <a:lnTo>
                        <a:pt x="1768" y="43325"/>
                      </a:lnTo>
                      <a:lnTo>
                        <a:pt x="1972" y="43365"/>
                      </a:lnTo>
                      <a:lnTo>
                        <a:pt x="2190" y="43393"/>
                      </a:lnTo>
                      <a:lnTo>
                        <a:pt x="2408" y="43420"/>
                      </a:lnTo>
                      <a:lnTo>
                        <a:pt x="2639" y="43433"/>
                      </a:lnTo>
                      <a:lnTo>
                        <a:pt x="2884" y="43447"/>
                      </a:lnTo>
                      <a:lnTo>
                        <a:pt x="3142" y="43447"/>
                      </a:lnTo>
                      <a:lnTo>
                        <a:pt x="3414" y="43433"/>
                      </a:lnTo>
                      <a:lnTo>
                        <a:pt x="3972" y="43393"/>
                      </a:lnTo>
                      <a:lnTo>
                        <a:pt x="4584" y="43311"/>
                      </a:lnTo>
                      <a:lnTo>
                        <a:pt x="5223" y="43189"/>
                      </a:lnTo>
                      <a:lnTo>
                        <a:pt x="5917" y="43039"/>
                      </a:lnTo>
                      <a:lnTo>
                        <a:pt x="6652" y="42849"/>
                      </a:lnTo>
                      <a:lnTo>
                        <a:pt x="7413" y="42604"/>
                      </a:lnTo>
                      <a:lnTo>
                        <a:pt x="7822" y="42481"/>
                      </a:lnTo>
                      <a:lnTo>
                        <a:pt x="8243" y="42372"/>
                      </a:lnTo>
                      <a:lnTo>
                        <a:pt x="8665" y="42277"/>
                      </a:lnTo>
                      <a:lnTo>
                        <a:pt x="9114" y="42182"/>
                      </a:lnTo>
                      <a:lnTo>
                        <a:pt x="9563" y="42100"/>
                      </a:lnTo>
                      <a:lnTo>
                        <a:pt x="10012" y="42019"/>
                      </a:lnTo>
                      <a:lnTo>
                        <a:pt x="10950" y="41883"/>
                      </a:lnTo>
                      <a:lnTo>
                        <a:pt x="11902" y="41774"/>
                      </a:lnTo>
                      <a:lnTo>
                        <a:pt x="12855" y="41665"/>
                      </a:lnTo>
                      <a:lnTo>
                        <a:pt x="14718" y="41488"/>
                      </a:lnTo>
                      <a:lnTo>
                        <a:pt x="15616" y="41407"/>
                      </a:lnTo>
                      <a:lnTo>
                        <a:pt x="16459" y="41298"/>
                      </a:lnTo>
                      <a:lnTo>
                        <a:pt x="17248" y="41175"/>
                      </a:lnTo>
                      <a:lnTo>
                        <a:pt x="17629" y="41107"/>
                      </a:lnTo>
                      <a:lnTo>
                        <a:pt x="17969" y="41039"/>
                      </a:lnTo>
                      <a:lnTo>
                        <a:pt x="18309" y="40958"/>
                      </a:lnTo>
                      <a:lnTo>
                        <a:pt x="18622" y="40863"/>
                      </a:lnTo>
                      <a:lnTo>
                        <a:pt x="18908" y="40767"/>
                      </a:lnTo>
                      <a:lnTo>
                        <a:pt x="19166" y="40659"/>
                      </a:lnTo>
                      <a:lnTo>
                        <a:pt x="19411" y="40550"/>
                      </a:lnTo>
                      <a:lnTo>
                        <a:pt x="19615" y="40414"/>
                      </a:lnTo>
                      <a:lnTo>
                        <a:pt x="19805" y="40278"/>
                      </a:lnTo>
                      <a:lnTo>
                        <a:pt x="19955" y="40114"/>
                      </a:lnTo>
                      <a:lnTo>
                        <a:pt x="20037" y="40019"/>
                      </a:lnTo>
                      <a:lnTo>
                        <a:pt x="20105" y="39910"/>
                      </a:lnTo>
                      <a:lnTo>
                        <a:pt x="20254" y="39652"/>
                      </a:lnTo>
                      <a:lnTo>
                        <a:pt x="20390" y="39366"/>
                      </a:lnTo>
                      <a:lnTo>
                        <a:pt x="20499" y="39026"/>
                      </a:lnTo>
                      <a:lnTo>
                        <a:pt x="20608" y="38645"/>
                      </a:lnTo>
                      <a:lnTo>
                        <a:pt x="20690" y="38224"/>
                      </a:lnTo>
                      <a:lnTo>
                        <a:pt x="20744" y="37761"/>
                      </a:lnTo>
                      <a:lnTo>
                        <a:pt x="20785" y="37272"/>
                      </a:lnTo>
                      <a:lnTo>
                        <a:pt x="20812" y="36727"/>
                      </a:lnTo>
                      <a:lnTo>
                        <a:pt x="20798" y="36143"/>
                      </a:lnTo>
                      <a:lnTo>
                        <a:pt x="20771" y="35530"/>
                      </a:lnTo>
                      <a:lnTo>
                        <a:pt x="20717" y="34877"/>
                      </a:lnTo>
                      <a:lnTo>
                        <a:pt x="20622" y="34184"/>
                      </a:lnTo>
                      <a:lnTo>
                        <a:pt x="20499" y="33449"/>
                      </a:lnTo>
                      <a:lnTo>
                        <a:pt x="20350" y="32674"/>
                      </a:lnTo>
                      <a:lnTo>
                        <a:pt x="20173" y="31871"/>
                      </a:lnTo>
                      <a:lnTo>
                        <a:pt x="19914" y="30865"/>
                      </a:lnTo>
                      <a:lnTo>
                        <a:pt x="19588" y="29545"/>
                      </a:lnTo>
                      <a:lnTo>
                        <a:pt x="19343" y="28539"/>
                      </a:lnTo>
                      <a:lnTo>
                        <a:pt x="19030" y="27206"/>
                      </a:lnTo>
                      <a:lnTo>
                        <a:pt x="18880" y="26539"/>
                      </a:lnTo>
                      <a:lnTo>
                        <a:pt x="18799" y="26185"/>
                      </a:lnTo>
                      <a:lnTo>
                        <a:pt x="18704" y="25723"/>
                      </a:lnTo>
                      <a:lnTo>
                        <a:pt x="18568" y="25070"/>
                      </a:lnTo>
                      <a:lnTo>
                        <a:pt x="18445" y="24431"/>
                      </a:lnTo>
                      <a:lnTo>
                        <a:pt x="18336" y="23819"/>
                      </a:lnTo>
                      <a:lnTo>
                        <a:pt x="18241" y="23234"/>
                      </a:lnTo>
                      <a:lnTo>
                        <a:pt x="18146" y="22472"/>
                      </a:lnTo>
                      <a:lnTo>
                        <a:pt x="18078" y="21697"/>
                      </a:lnTo>
                      <a:lnTo>
                        <a:pt x="18051" y="20921"/>
                      </a:lnTo>
                      <a:lnTo>
                        <a:pt x="18037" y="20146"/>
                      </a:lnTo>
                      <a:lnTo>
                        <a:pt x="18037" y="19357"/>
                      </a:lnTo>
                      <a:lnTo>
                        <a:pt x="18051" y="18582"/>
                      </a:lnTo>
                      <a:lnTo>
                        <a:pt x="18092" y="17793"/>
                      </a:lnTo>
                      <a:lnTo>
                        <a:pt x="18132" y="17017"/>
                      </a:lnTo>
                      <a:lnTo>
                        <a:pt x="18132" y="17004"/>
                      </a:lnTo>
                      <a:lnTo>
                        <a:pt x="18268" y="15072"/>
                      </a:lnTo>
                      <a:lnTo>
                        <a:pt x="18336" y="14120"/>
                      </a:lnTo>
                      <a:lnTo>
                        <a:pt x="18391" y="13181"/>
                      </a:lnTo>
                      <a:lnTo>
                        <a:pt x="18432" y="12256"/>
                      </a:lnTo>
                      <a:lnTo>
                        <a:pt x="18445" y="11372"/>
                      </a:lnTo>
                      <a:lnTo>
                        <a:pt x="18445" y="10937"/>
                      </a:lnTo>
                      <a:lnTo>
                        <a:pt x="18432" y="10502"/>
                      </a:lnTo>
                      <a:lnTo>
                        <a:pt x="18418" y="10080"/>
                      </a:lnTo>
                      <a:lnTo>
                        <a:pt x="18391" y="9672"/>
                      </a:lnTo>
                      <a:lnTo>
                        <a:pt x="18391" y="9658"/>
                      </a:lnTo>
                      <a:lnTo>
                        <a:pt x="18350" y="9237"/>
                      </a:lnTo>
                      <a:lnTo>
                        <a:pt x="18296" y="8815"/>
                      </a:lnTo>
                      <a:lnTo>
                        <a:pt x="18228" y="8407"/>
                      </a:lnTo>
                      <a:lnTo>
                        <a:pt x="18146" y="7999"/>
                      </a:lnTo>
                      <a:lnTo>
                        <a:pt x="18037" y="7618"/>
                      </a:lnTo>
                      <a:lnTo>
                        <a:pt x="17928" y="7237"/>
                      </a:lnTo>
                      <a:lnTo>
                        <a:pt x="17792" y="6870"/>
                      </a:lnTo>
                      <a:lnTo>
                        <a:pt x="17643" y="6516"/>
                      </a:lnTo>
                      <a:lnTo>
                        <a:pt x="17534" y="6299"/>
                      </a:lnTo>
                      <a:lnTo>
                        <a:pt x="17425" y="6095"/>
                      </a:lnTo>
                      <a:lnTo>
                        <a:pt x="17167" y="5659"/>
                      </a:lnTo>
                      <a:lnTo>
                        <a:pt x="16894" y="5251"/>
                      </a:lnTo>
                      <a:lnTo>
                        <a:pt x="16582" y="4843"/>
                      </a:lnTo>
                      <a:lnTo>
                        <a:pt x="16269" y="4462"/>
                      </a:lnTo>
                      <a:lnTo>
                        <a:pt x="15915" y="4081"/>
                      </a:lnTo>
                      <a:lnTo>
                        <a:pt x="15561" y="3714"/>
                      </a:lnTo>
                      <a:lnTo>
                        <a:pt x="15194" y="3360"/>
                      </a:lnTo>
                      <a:lnTo>
                        <a:pt x="14813" y="3034"/>
                      </a:lnTo>
                      <a:lnTo>
                        <a:pt x="14432" y="2708"/>
                      </a:lnTo>
                      <a:lnTo>
                        <a:pt x="14038" y="2395"/>
                      </a:lnTo>
                      <a:lnTo>
                        <a:pt x="13657" y="2109"/>
                      </a:lnTo>
                      <a:lnTo>
                        <a:pt x="13263" y="1823"/>
                      </a:lnTo>
                      <a:lnTo>
                        <a:pt x="12882" y="1565"/>
                      </a:lnTo>
                      <a:lnTo>
                        <a:pt x="12514" y="1320"/>
                      </a:lnTo>
                      <a:lnTo>
                        <a:pt x="12147" y="1089"/>
                      </a:lnTo>
                      <a:lnTo>
                        <a:pt x="11875" y="912"/>
                      </a:lnTo>
                      <a:lnTo>
                        <a:pt x="11589" y="762"/>
                      </a:lnTo>
                      <a:lnTo>
                        <a:pt x="11304" y="626"/>
                      </a:lnTo>
                      <a:lnTo>
                        <a:pt x="11005" y="504"/>
                      </a:lnTo>
                      <a:lnTo>
                        <a:pt x="10705" y="395"/>
                      </a:lnTo>
                      <a:lnTo>
                        <a:pt x="10392" y="300"/>
                      </a:lnTo>
                      <a:lnTo>
                        <a:pt x="10093" y="205"/>
                      </a:lnTo>
                      <a:lnTo>
                        <a:pt x="9780" y="137"/>
                      </a:lnTo>
                      <a:lnTo>
                        <a:pt x="9467" y="82"/>
                      </a:lnTo>
                      <a:lnTo>
                        <a:pt x="9141" y="41"/>
                      </a:lnTo>
                      <a:lnTo>
                        <a:pt x="8828" y="14"/>
                      </a:lnTo>
                      <a:lnTo>
                        <a:pt x="8502" y="1"/>
                      </a:lnTo>
                      <a:close/>
                    </a:path>
                  </a:pathLst>
                </a:custGeom>
                <a:solidFill>
                  <a:srgbClr val="F3A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8"/>
                <p:cNvSpPr/>
                <p:nvPr/>
              </p:nvSpPr>
              <p:spPr>
                <a:xfrm>
                  <a:off x="7981808" y="1452624"/>
                  <a:ext cx="226306" cy="261160"/>
                </a:xfrm>
                <a:custGeom>
                  <a:avLst/>
                  <a:gdLst/>
                  <a:ahLst/>
                  <a:cxnLst/>
                  <a:rect l="l" t="t" r="r" b="b"/>
                  <a:pathLst>
                    <a:path w="7415" h="8557" extrusionOk="0">
                      <a:moveTo>
                        <a:pt x="5047" y="0"/>
                      </a:moveTo>
                      <a:lnTo>
                        <a:pt x="1" y="3347"/>
                      </a:lnTo>
                      <a:lnTo>
                        <a:pt x="314" y="3972"/>
                      </a:lnTo>
                      <a:lnTo>
                        <a:pt x="355" y="4040"/>
                      </a:lnTo>
                      <a:lnTo>
                        <a:pt x="355" y="4054"/>
                      </a:lnTo>
                      <a:lnTo>
                        <a:pt x="599" y="4503"/>
                      </a:lnTo>
                      <a:lnTo>
                        <a:pt x="899" y="5033"/>
                      </a:lnTo>
                      <a:lnTo>
                        <a:pt x="1143" y="5455"/>
                      </a:lnTo>
                      <a:lnTo>
                        <a:pt x="1375" y="5849"/>
                      </a:lnTo>
                      <a:lnTo>
                        <a:pt x="1837" y="6570"/>
                      </a:lnTo>
                      <a:lnTo>
                        <a:pt x="2082" y="6924"/>
                      </a:lnTo>
                      <a:lnTo>
                        <a:pt x="2341" y="7278"/>
                      </a:lnTo>
                      <a:lnTo>
                        <a:pt x="2599" y="7631"/>
                      </a:lnTo>
                      <a:lnTo>
                        <a:pt x="2857" y="7958"/>
                      </a:lnTo>
                      <a:lnTo>
                        <a:pt x="3129" y="8271"/>
                      </a:lnTo>
                      <a:lnTo>
                        <a:pt x="3402" y="8556"/>
                      </a:lnTo>
                      <a:lnTo>
                        <a:pt x="3782" y="8407"/>
                      </a:lnTo>
                      <a:lnTo>
                        <a:pt x="4150" y="8257"/>
                      </a:lnTo>
                      <a:lnTo>
                        <a:pt x="4503" y="8094"/>
                      </a:lnTo>
                      <a:lnTo>
                        <a:pt x="4843" y="7917"/>
                      </a:lnTo>
                      <a:lnTo>
                        <a:pt x="5156" y="7740"/>
                      </a:lnTo>
                      <a:lnTo>
                        <a:pt x="5469" y="7563"/>
                      </a:lnTo>
                      <a:lnTo>
                        <a:pt x="5741" y="7373"/>
                      </a:lnTo>
                      <a:lnTo>
                        <a:pt x="6013" y="7182"/>
                      </a:lnTo>
                      <a:lnTo>
                        <a:pt x="6258" y="6978"/>
                      </a:lnTo>
                      <a:lnTo>
                        <a:pt x="6489" y="6774"/>
                      </a:lnTo>
                      <a:lnTo>
                        <a:pt x="6693" y="6557"/>
                      </a:lnTo>
                      <a:lnTo>
                        <a:pt x="6884" y="6326"/>
                      </a:lnTo>
                      <a:lnTo>
                        <a:pt x="7047" y="6094"/>
                      </a:lnTo>
                      <a:lnTo>
                        <a:pt x="7197" y="5849"/>
                      </a:lnTo>
                      <a:lnTo>
                        <a:pt x="7319" y="5605"/>
                      </a:lnTo>
                      <a:lnTo>
                        <a:pt x="7414" y="5346"/>
                      </a:lnTo>
                      <a:lnTo>
                        <a:pt x="7319" y="5224"/>
                      </a:lnTo>
                      <a:lnTo>
                        <a:pt x="7061" y="4884"/>
                      </a:lnTo>
                      <a:lnTo>
                        <a:pt x="6884" y="4639"/>
                      </a:lnTo>
                      <a:lnTo>
                        <a:pt x="6693" y="4353"/>
                      </a:lnTo>
                      <a:lnTo>
                        <a:pt x="6489" y="4013"/>
                      </a:lnTo>
                      <a:lnTo>
                        <a:pt x="6272" y="3659"/>
                      </a:lnTo>
                      <a:lnTo>
                        <a:pt x="6054" y="3265"/>
                      </a:lnTo>
                      <a:lnTo>
                        <a:pt x="5836" y="2843"/>
                      </a:lnTo>
                      <a:lnTo>
                        <a:pt x="5632" y="2394"/>
                      </a:lnTo>
                      <a:lnTo>
                        <a:pt x="5456" y="1945"/>
                      </a:lnTo>
                      <a:lnTo>
                        <a:pt x="5306" y="1469"/>
                      </a:lnTo>
                      <a:lnTo>
                        <a:pt x="5238" y="1225"/>
                      </a:lnTo>
                      <a:lnTo>
                        <a:pt x="5183" y="980"/>
                      </a:lnTo>
                      <a:lnTo>
                        <a:pt x="5129" y="735"/>
                      </a:lnTo>
                      <a:lnTo>
                        <a:pt x="5088" y="490"/>
                      </a:lnTo>
                      <a:lnTo>
                        <a:pt x="5061" y="245"/>
                      </a:lnTo>
                      <a:lnTo>
                        <a:pt x="5047" y="0"/>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8"/>
                <p:cNvSpPr/>
                <p:nvPr/>
              </p:nvSpPr>
              <p:spPr>
                <a:xfrm>
                  <a:off x="7991361" y="1547696"/>
                  <a:ext cx="54020" cy="83472"/>
                </a:xfrm>
                <a:custGeom>
                  <a:avLst/>
                  <a:gdLst/>
                  <a:ahLst/>
                  <a:cxnLst/>
                  <a:rect l="l" t="t" r="r" b="b"/>
                  <a:pathLst>
                    <a:path w="1770" h="2735" extrusionOk="0">
                      <a:moveTo>
                        <a:pt x="1769" y="0"/>
                      </a:moveTo>
                      <a:lnTo>
                        <a:pt x="1" y="857"/>
                      </a:lnTo>
                      <a:lnTo>
                        <a:pt x="42" y="925"/>
                      </a:lnTo>
                      <a:lnTo>
                        <a:pt x="42" y="939"/>
                      </a:lnTo>
                      <a:lnTo>
                        <a:pt x="286" y="1388"/>
                      </a:lnTo>
                      <a:lnTo>
                        <a:pt x="586" y="1918"/>
                      </a:lnTo>
                      <a:lnTo>
                        <a:pt x="830" y="2340"/>
                      </a:lnTo>
                      <a:lnTo>
                        <a:pt x="1062" y="2734"/>
                      </a:lnTo>
                      <a:lnTo>
                        <a:pt x="1157" y="2530"/>
                      </a:lnTo>
                      <a:lnTo>
                        <a:pt x="1252" y="2326"/>
                      </a:lnTo>
                      <a:lnTo>
                        <a:pt x="1334" y="2095"/>
                      </a:lnTo>
                      <a:lnTo>
                        <a:pt x="1402" y="1877"/>
                      </a:lnTo>
                      <a:lnTo>
                        <a:pt x="1524" y="1429"/>
                      </a:lnTo>
                      <a:lnTo>
                        <a:pt x="1619" y="993"/>
                      </a:lnTo>
                      <a:lnTo>
                        <a:pt x="1687" y="612"/>
                      </a:lnTo>
                      <a:lnTo>
                        <a:pt x="1728" y="300"/>
                      </a:lnTo>
                      <a:lnTo>
                        <a:pt x="1769" y="0"/>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8"/>
                <p:cNvSpPr/>
                <p:nvPr/>
              </p:nvSpPr>
              <p:spPr>
                <a:xfrm>
                  <a:off x="7843580" y="1269532"/>
                  <a:ext cx="367858" cy="345425"/>
                </a:xfrm>
                <a:custGeom>
                  <a:avLst/>
                  <a:gdLst/>
                  <a:ahLst/>
                  <a:cxnLst/>
                  <a:rect l="l" t="t" r="r" b="b"/>
                  <a:pathLst>
                    <a:path w="12053" h="11318" extrusionOk="0">
                      <a:moveTo>
                        <a:pt x="8570" y="1"/>
                      </a:moveTo>
                      <a:lnTo>
                        <a:pt x="8175" y="14"/>
                      </a:lnTo>
                      <a:lnTo>
                        <a:pt x="7781" y="41"/>
                      </a:lnTo>
                      <a:lnTo>
                        <a:pt x="7359" y="82"/>
                      </a:lnTo>
                      <a:lnTo>
                        <a:pt x="6924" y="150"/>
                      </a:lnTo>
                      <a:lnTo>
                        <a:pt x="6475" y="232"/>
                      </a:lnTo>
                      <a:lnTo>
                        <a:pt x="6026" y="327"/>
                      </a:lnTo>
                      <a:lnTo>
                        <a:pt x="5591" y="436"/>
                      </a:lnTo>
                      <a:lnTo>
                        <a:pt x="5142" y="545"/>
                      </a:lnTo>
                      <a:lnTo>
                        <a:pt x="4285" y="790"/>
                      </a:lnTo>
                      <a:lnTo>
                        <a:pt x="3510" y="1034"/>
                      </a:lnTo>
                      <a:lnTo>
                        <a:pt x="2830" y="1266"/>
                      </a:lnTo>
                      <a:lnTo>
                        <a:pt x="2680" y="1334"/>
                      </a:lnTo>
                      <a:lnTo>
                        <a:pt x="2530" y="1388"/>
                      </a:lnTo>
                      <a:lnTo>
                        <a:pt x="2394" y="1470"/>
                      </a:lnTo>
                      <a:lnTo>
                        <a:pt x="2258" y="1551"/>
                      </a:lnTo>
                      <a:lnTo>
                        <a:pt x="2136" y="1633"/>
                      </a:lnTo>
                      <a:lnTo>
                        <a:pt x="2013" y="1742"/>
                      </a:lnTo>
                      <a:lnTo>
                        <a:pt x="1891" y="1837"/>
                      </a:lnTo>
                      <a:lnTo>
                        <a:pt x="1796" y="1946"/>
                      </a:lnTo>
                      <a:lnTo>
                        <a:pt x="1687" y="2068"/>
                      </a:lnTo>
                      <a:lnTo>
                        <a:pt x="1592" y="2191"/>
                      </a:lnTo>
                      <a:lnTo>
                        <a:pt x="1510" y="2313"/>
                      </a:lnTo>
                      <a:lnTo>
                        <a:pt x="1428" y="2449"/>
                      </a:lnTo>
                      <a:lnTo>
                        <a:pt x="1360" y="2599"/>
                      </a:lnTo>
                      <a:lnTo>
                        <a:pt x="1292" y="2735"/>
                      </a:lnTo>
                      <a:lnTo>
                        <a:pt x="1252" y="2884"/>
                      </a:lnTo>
                      <a:lnTo>
                        <a:pt x="1211" y="3034"/>
                      </a:lnTo>
                      <a:lnTo>
                        <a:pt x="1143" y="3333"/>
                      </a:lnTo>
                      <a:lnTo>
                        <a:pt x="1075" y="3632"/>
                      </a:lnTo>
                      <a:lnTo>
                        <a:pt x="1034" y="3945"/>
                      </a:lnTo>
                      <a:lnTo>
                        <a:pt x="993" y="4272"/>
                      </a:lnTo>
                      <a:lnTo>
                        <a:pt x="925" y="4938"/>
                      </a:lnTo>
                      <a:lnTo>
                        <a:pt x="898" y="5618"/>
                      </a:lnTo>
                      <a:lnTo>
                        <a:pt x="14" y="7183"/>
                      </a:lnTo>
                      <a:lnTo>
                        <a:pt x="0" y="7210"/>
                      </a:lnTo>
                      <a:lnTo>
                        <a:pt x="0" y="7251"/>
                      </a:lnTo>
                      <a:lnTo>
                        <a:pt x="27" y="7292"/>
                      </a:lnTo>
                      <a:lnTo>
                        <a:pt x="68" y="7319"/>
                      </a:lnTo>
                      <a:lnTo>
                        <a:pt x="163" y="7387"/>
                      </a:lnTo>
                      <a:lnTo>
                        <a:pt x="313" y="7441"/>
                      </a:lnTo>
                      <a:lnTo>
                        <a:pt x="476" y="7496"/>
                      </a:lnTo>
                      <a:lnTo>
                        <a:pt x="640" y="7536"/>
                      </a:lnTo>
                      <a:lnTo>
                        <a:pt x="939" y="7604"/>
                      </a:lnTo>
                      <a:lnTo>
                        <a:pt x="980" y="8026"/>
                      </a:lnTo>
                      <a:lnTo>
                        <a:pt x="1129" y="9237"/>
                      </a:lnTo>
                      <a:lnTo>
                        <a:pt x="1238" y="9808"/>
                      </a:lnTo>
                      <a:lnTo>
                        <a:pt x="1292" y="10012"/>
                      </a:lnTo>
                      <a:lnTo>
                        <a:pt x="1347" y="10216"/>
                      </a:lnTo>
                      <a:lnTo>
                        <a:pt x="1401" y="10393"/>
                      </a:lnTo>
                      <a:lnTo>
                        <a:pt x="1469" y="10556"/>
                      </a:lnTo>
                      <a:lnTo>
                        <a:pt x="1537" y="10692"/>
                      </a:lnTo>
                      <a:lnTo>
                        <a:pt x="1619" y="10828"/>
                      </a:lnTo>
                      <a:lnTo>
                        <a:pt x="1687" y="10937"/>
                      </a:lnTo>
                      <a:lnTo>
                        <a:pt x="1782" y="11032"/>
                      </a:lnTo>
                      <a:lnTo>
                        <a:pt x="1864" y="11114"/>
                      </a:lnTo>
                      <a:lnTo>
                        <a:pt x="1959" y="11182"/>
                      </a:lnTo>
                      <a:lnTo>
                        <a:pt x="2068" y="11236"/>
                      </a:lnTo>
                      <a:lnTo>
                        <a:pt x="2163" y="11277"/>
                      </a:lnTo>
                      <a:lnTo>
                        <a:pt x="2272" y="11304"/>
                      </a:lnTo>
                      <a:lnTo>
                        <a:pt x="2394" y="11318"/>
                      </a:lnTo>
                      <a:lnTo>
                        <a:pt x="2517" y="11318"/>
                      </a:lnTo>
                      <a:lnTo>
                        <a:pt x="2639" y="11304"/>
                      </a:lnTo>
                      <a:lnTo>
                        <a:pt x="2762" y="11291"/>
                      </a:lnTo>
                      <a:lnTo>
                        <a:pt x="2911" y="11250"/>
                      </a:lnTo>
                      <a:lnTo>
                        <a:pt x="3265" y="11127"/>
                      </a:lnTo>
                      <a:lnTo>
                        <a:pt x="3700" y="10951"/>
                      </a:lnTo>
                      <a:lnTo>
                        <a:pt x="4190" y="10719"/>
                      </a:lnTo>
                      <a:lnTo>
                        <a:pt x="4734" y="10447"/>
                      </a:lnTo>
                      <a:lnTo>
                        <a:pt x="5332" y="10134"/>
                      </a:lnTo>
                      <a:lnTo>
                        <a:pt x="5945" y="9794"/>
                      </a:lnTo>
                      <a:lnTo>
                        <a:pt x="6584" y="9414"/>
                      </a:lnTo>
                      <a:lnTo>
                        <a:pt x="7237" y="9019"/>
                      </a:lnTo>
                      <a:lnTo>
                        <a:pt x="7876" y="8611"/>
                      </a:lnTo>
                      <a:lnTo>
                        <a:pt x="8515" y="8189"/>
                      </a:lnTo>
                      <a:lnTo>
                        <a:pt x="9128" y="7754"/>
                      </a:lnTo>
                      <a:lnTo>
                        <a:pt x="9699" y="7332"/>
                      </a:lnTo>
                      <a:lnTo>
                        <a:pt x="10243" y="6911"/>
                      </a:lnTo>
                      <a:lnTo>
                        <a:pt x="10719" y="6489"/>
                      </a:lnTo>
                      <a:lnTo>
                        <a:pt x="10937" y="6285"/>
                      </a:lnTo>
                      <a:lnTo>
                        <a:pt x="11127" y="6095"/>
                      </a:lnTo>
                      <a:lnTo>
                        <a:pt x="11304" y="5891"/>
                      </a:lnTo>
                      <a:lnTo>
                        <a:pt x="11467" y="5686"/>
                      </a:lnTo>
                      <a:lnTo>
                        <a:pt x="11603" y="5482"/>
                      </a:lnTo>
                      <a:lnTo>
                        <a:pt x="11726" y="5265"/>
                      </a:lnTo>
                      <a:lnTo>
                        <a:pt x="11821" y="5034"/>
                      </a:lnTo>
                      <a:lnTo>
                        <a:pt x="11902" y="4816"/>
                      </a:lnTo>
                      <a:lnTo>
                        <a:pt x="11970" y="4585"/>
                      </a:lnTo>
                      <a:lnTo>
                        <a:pt x="12011" y="4353"/>
                      </a:lnTo>
                      <a:lnTo>
                        <a:pt x="12039" y="4109"/>
                      </a:lnTo>
                      <a:lnTo>
                        <a:pt x="12052" y="3877"/>
                      </a:lnTo>
                      <a:lnTo>
                        <a:pt x="12052" y="3646"/>
                      </a:lnTo>
                      <a:lnTo>
                        <a:pt x="12039" y="3401"/>
                      </a:lnTo>
                      <a:lnTo>
                        <a:pt x="11998" y="3170"/>
                      </a:lnTo>
                      <a:lnTo>
                        <a:pt x="11957" y="2939"/>
                      </a:lnTo>
                      <a:lnTo>
                        <a:pt x="11889" y="2708"/>
                      </a:lnTo>
                      <a:lnTo>
                        <a:pt x="11821" y="2490"/>
                      </a:lnTo>
                      <a:lnTo>
                        <a:pt x="11739" y="2259"/>
                      </a:lnTo>
                      <a:lnTo>
                        <a:pt x="11630" y="2055"/>
                      </a:lnTo>
                      <a:lnTo>
                        <a:pt x="11522" y="1837"/>
                      </a:lnTo>
                      <a:lnTo>
                        <a:pt x="11399" y="1633"/>
                      </a:lnTo>
                      <a:lnTo>
                        <a:pt x="11263" y="1442"/>
                      </a:lnTo>
                      <a:lnTo>
                        <a:pt x="11127" y="1266"/>
                      </a:lnTo>
                      <a:lnTo>
                        <a:pt x="10978" y="1089"/>
                      </a:lnTo>
                      <a:lnTo>
                        <a:pt x="10814" y="926"/>
                      </a:lnTo>
                      <a:lnTo>
                        <a:pt x="10637" y="762"/>
                      </a:lnTo>
                      <a:lnTo>
                        <a:pt x="10461" y="626"/>
                      </a:lnTo>
                      <a:lnTo>
                        <a:pt x="10284" y="490"/>
                      </a:lnTo>
                      <a:lnTo>
                        <a:pt x="10080" y="381"/>
                      </a:lnTo>
                      <a:lnTo>
                        <a:pt x="9889" y="286"/>
                      </a:lnTo>
                      <a:lnTo>
                        <a:pt x="9672" y="191"/>
                      </a:lnTo>
                      <a:lnTo>
                        <a:pt x="9468" y="123"/>
                      </a:lnTo>
                      <a:lnTo>
                        <a:pt x="9250" y="69"/>
                      </a:lnTo>
                      <a:lnTo>
                        <a:pt x="9087" y="41"/>
                      </a:lnTo>
                      <a:lnTo>
                        <a:pt x="8924" y="28"/>
                      </a:lnTo>
                      <a:lnTo>
                        <a:pt x="8570" y="1"/>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8"/>
                <p:cNvSpPr/>
                <p:nvPr/>
              </p:nvSpPr>
              <p:spPr>
                <a:xfrm>
                  <a:off x="7884661" y="1384106"/>
                  <a:ext cx="54417" cy="32412"/>
                </a:xfrm>
                <a:custGeom>
                  <a:avLst/>
                  <a:gdLst/>
                  <a:ahLst/>
                  <a:cxnLst/>
                  <a:rect l="l" t="t" r="r" b="b"/>
                  <a:pathLst>
                    <a:path w="1783" h="1062" extrusionOk="0">
                      <a:moveTo>
                        <a:pt x="463" y="1"/>
                      </a:moveTo>
                      <a:lnTo>
                        <a:pt x="314" y="15"/>
                      </a:lnTo>
                      <a:lnTo>
                        <a:pt x="150" y="42"/>
                      </a:lnTo>
                      <a:lnTo>
                        <a:pt x="123" y="55"/>
                      </a:lnTo>
                      <a:lnTo>
                        <a:pt x="82" y="83"/>
                      </a:lnTo>
                      <a:lnTo>
                        <a:pt x="28" y="137"/>
                      </a:lnTo>
                      <a:lnTo>
                        <a:pt x="14" y="219"/>
                      </a:lnTo>
                      <a:lnTo>
                        <a:pt x="1" y="259"/>
                      </a:lnTo>
                      <a:lnTo>
                        <a:pt x="14" y="300"/>
                      </a:lnTo>
                      <a:lnTo>
                        <a:pt x="28" y="341"/>
                      </a:lnTo>
                      <a:lnTo>
                        <a:pt x="55" y="368"/>
                      </a:lnTo>
                      <a:lnTo>
                        <a:pt x="110" y="423"/>
                      </a:lnTo>
                      <a:lnTo>
                        <a:pt x="178" y="450"/>
                      </a:lnTo>
                      <a:lnTo>
                        <a:pt x="219" y="450"/>
                      </a:lnTo>
                      <a:lnTo>
                        <a:pt x="259" y="436"/>
                      </a:lnTo>
                      <a:lnTo>
                        <a:pt x="395" y="409"/>
                      </a:lnTo>
                      <a:lnTo>
                        <a:pt x="640" y="409"/>
                      </a:lnTo>
                      <a:lnTo>
                        <a:pt x="749" y="436"/>
                      </a:lnTo>
                      <a:lnTo>
                        <a:pt x="844" y="463"/>
                      </a:lnTo>
                      <a:lnTo>
                        <a:pt x="939" y="504"/>
                      </a:lnTo>
                      <a:lnTo>
                        <a:pt x="1021" y="559"/>
                      </a:lnTo>
                      <a:lnTo>
                        <a:pt x="1103" y="613"/>
                      </a:lnTo>
                      <a:lnTo>
                        <a:pt x="1225" y="722"/>
                      </a:lnTo>
                      <a:lnTo>
                        <a:pt x="1320" y="831"/>
                      </a:lnTo>
                      <a:lnTo>
                        <a:pt x="1388" y="953"/>
                      </a:lnTo>
                      <a:lnTo>
                        <a:pt x="1429" y="1008"/>
                      </a:lnTo>
                      <a:lnTo>
                        <a:pt x="1470" y="1035"/>
                      </a:lnTo>
                      <a:lnTo>
                        <a:pt x="1524" y="1062"/>
                      </a:lnTo>
                      <a:lnTo>
                        <a:pt x="1633" y="1062"/>
                      </a:lnTo>
                      <a:lnTo>
                        <a:pt x="1674" y="1035"/>
                      </a:lnTo>
                      <a:lnTo>
                        <a:pt x="1701" y="1021"/>
                      </a:lnTo>
                      <a:lnTo>
                        <a:pt x="1728" y="980"/>
                      </a:lnTo>
                      <a:lnTo>
                        <a:pt x="1769" y="912"/>
                      </a:lnTo>
                      <a:lnTo>
                        <a:pt x="1783" y="844"/>
                      </a:lnTo>
                      <a:lnTo>
                        <a:pt x="1769" y="803"/>
                      </a:lnTo>
                      <a:lnTo>
                        <a:pt x="1756" y="763"/>
                      </a:lnTo>
                      <a:lnTo>
                        <a:pt x="1660" y="627"/>
                      </a:lnTo>
                      <a:lnTo>
                        <a:pt x="1538" y="477"/>
                      </a:lnTo>
                      <a:lnTo>
                        <a:pt x="1388" y="327"/>
                      </a:lnTo>
                      <a:lnTo>
                        <a:pt x="1293" y="259"/>
                      </a:lnTo>
                      <a:lnTo>
                        <a:pt x="1198" y="191"/>
                      </a:lnTo>
                      <a:lnTo>
                        <a:pt x="1089" y="137"/>
                      </a:lnTo>
                      <a:lnTo>
                        <a:pt x="980" y="83"/>
                      </a:lnTo>
                      <a:lnTo>
                        <a:pt x="858" y="42"/>
                      </a:lnTo>
                      <a:lnTo>
                        <a:pt x="735" y="15"/>
                      </a:lnTo>
                      <a:lnTo>
                        <a:pt x="599" y="1"/>
                      </a:lnTo>
                      <a:close/>
                    </a:path>
                  </a:pathLst>
                </a:custGeom>
                <a:solidFill>
                  <a:srgbClr val="0020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8"/>
                <p:cNvSpPr/>
                <p:nvPr/>
              </p:nvSpPr>
              <p:spPr>
                <a:xfrm>
                  <a:off x="7872636" y="1372905"/>
                  <a:ext cx="49015" cy="109231"/>
                </a:xfrm>
                <a:custGeom>
                  <a:avLst/>
                  <a:gdLst/>
                  <a:ahLst/>
                  <a:cxnLst/>
                  <a:rect l="l" t="t" r="r" b="b"/>
                  <a:pathLst>
                    <a:path w="1606" h="3579" extrusionOk="0">
                      <a:moveTo>
                        <a:pt x="817" y="177"/>
                      </a:moveTo>
                      <a:lnTo>
                        <a:pt x="871" y="205"/>
                      </a:lnTo>
                      <a:lnTo>
                        <a:pt x="939" y="232"/>
                      </a:lnTo>
                      <a:lnTo>
                        <a:pt x="993" y="286"/>
                      </a:lnTo>
                      <a:lnTo>
                        <a:pt x="1048" y="354"/>
                      </a:lnTo>
                      <a:lnTo>
                        <a:pt x="1102" y="422"/>
                      </a:lnTo>
                      <a:lnTo>
                        <a:pt x="1197" y="613"/>
                      </a:lnTo>
                      <a:lnTo>
                        <a:pt x="1293" y="844"/>
                      </a:lnTo>
                      <a:lnTo>
                        <a:pt x="1361" y="1116"/>
                      </a:lnTo>
                      <a:lnTo>
                        <a:pt x="1415" y="1429"/>
                      </a:lnTo>
                      <a:lnTo>
                        <a:pt x="1442" y="1769"/>
                      </a:lnTo>
                      <a:lnTo>
                        <a:pt x="1429" y="2123"/>
                      </a:lnTo>
                      <a:lnTo>
                        <a:pt x="1401" y="2435"/>
                      </a:lnTo>
                      <a:lnTo>
                        <a:pt x="1347" y="2708"/>
                      </a:lnTo>
                      <a:lnTo>
                        <a:pt x="1265" y="2952"/>
                      </a:lnTo>
                      <a:lnTo>
                        <a:pt x="1170" y="3143"/>
                      </a:lnTo>
                      <a:lnTo>
                        <a:pt x="1129" y="3224"/>
                      </a:lnTo>
                      <a:lnTo>
                        <a:pt x="1075" y="3279"/>
                      </a:lnTo>
                      <a:lnTo>
                        <a:pt x="1021" y="3333"/>
                      </a:lnTo>
                      <a:lnTo>
                        <a:pt x="966" y="3374"/>
                      </a:lnTo>
                      <a:lnTo>
                        <a:pt x="912" y="3401"/>
                      </a:lnTo>
                      <a:lnTo>
                        <a:pt x="857" y="3415"/>
                      </a:lnTo>
                      <a:lnTo>
                        <a:pt x="803" y="3401"/>
                      </a:lnTo>
                      <a:lnTo>
                        <a:pt x="749" y="3388"/>
                      </a:lnTo>
                      <a:lnTo>
                        <a:pt x="694" y="3360"/>
                      </a:lnTo>
                      <a:lnTo>
                        <a:pt x="640" y="3306"/>
                      </a:lnTo>
                      <a:lnTo>
                        <a:pt x="585" y="3252"/>
                      </a:lnTo>
                      <a:lnTo>
                        <a:pt x="531" y="3184"/>
                      </a:lnTo>
                      <a:lnTo>
                        <a:pt x="436" y="3020"/>
                      </a:lnTo>
                      <a:lnTo>
                        <a:pt x="340" y="2816"/>
                      </a:lnTo>
                      <a:lnTo>
                        <a:pt x="272" y="2572"/>
                      </a:lnTo>
                      <a:lnTo>
                        <a:pt x="218" y="2286"/>
                      </a:lnTo>
                      <a:lnTo>
                        <a:pt x="191" y="1973"/>
                      </a:lnTo>
                      <a:lnTo>
                        <a:pt x="177" y="1810"/>
                      </a:lnTo>
                      <a:lnTo>
                        <a:pt x="177" y="1769"/>
                      </a:lnTo>
                      <a:lnTo>
                        <a:pt x="191" y="1429"/>
                      </a:lnTo>
                      <a:lnTo>
                        <a:pt x="218" y="1116"/>
                      </a:lnTo>
                      <a:lnTo>
                        <a:pt x="272" y="844"/>
                      </a:lnTo>
                      <a:lnTo>
                        <a:pt x="354" y="613"/>
                      </a:lnTo>
                      <a:lnTo>
                        <a:pt x="436" y="436"/>
                      </a:lnTo>
                      <a:lnTo>
                        <a:pt x="490" y="354"/>
                      </a:lnTo>
                      <a:lnTo>
                        <a:pt x="544" y="286"/>
                      </a:lnTo>
                      <a:lnTo>
                        <a:pt x="599" y="245"/>
                      </a:lnTo>
                      <a:lnTo>
                        <a:pt x="653" y="205"/>
                      </a:lnTo>
                      <a:lnTo>
                        <a:pt x="708" y="177"/>
                      </a:lnTo>
                      <a:close/>
                      <a:moveTo>
                        <a:pt x="762" y="1"/>
                      </a:moveTo>
                      <a:lnTo>
                        <a:pt x="681" y="14"/>
                      </a:lnTo>
                      <a:lnTo>
                        <a:pt x="599" y="41"/>
                      </a:lnTo>
                      <a:lnTo>
                        <a:pt x="531" y="82"/>
                      </a:lnTo>
                      <a:lnTo>
                        <a:pt x="449" y="137"/>
                      </a:lnTo>
                      <a:lnTo>
                        <a:pt x="395" y="218"/>
                      </a:lnTo>
                      <a:lnTo>
                        <a:pt x="327" y="300"/>
                      </a:lnTo>
                      <a:lnTo>
                        <a:pt x="272" y="395"/>
                      </a:lnTo>
                      <a:lnTo>
                        <a:pt x="218" y="504"/>
                      </a:lnTo>
                      <a:lnTo>
                        <a:pt x="164" y="626"/>
                      </a:lnTo>
                      <a:lnTo>
                        <a:pt x="123" y="762"/>
                      </a:lnTo>
                      <a:lnTo>
                        <a:pt x="55" y="1062"/>
                      </a:lnTo>
                      <a:lnTo>
                        <a:pt x="14" y="1388"/>
                      </a:lnTo>
                      <a:lnTo>
                        <a:pt x="0" y="1728"/>
                      </a:lnTo>
                      <a:lnTo>
                        <a:pt x="0" y="1810"/>
                      </a:lnTo>
                      <a:lnTo>
                        <a:pt x="14" y="1905"/>
                      </a:lnTo>
                      <a:lnTo>
                        <a:pt x="41" y="2259"/>
                      </a:lnTo>
                      <a:lnTo>
                        <a:pt x="96" y="2572"/>
                      </a:lnTo>
                      <a:lnTo>
                        <a:pt x="177" y="2857"/>
                      </a:lnTo>
                      <a:lnTo>
                        <a:pt x="232" y="2993"/>
                      </a:lnTo>
                      <a:lnTo>
                        <a:pt x="286" y="3102"/>
                      </a:lnTo>
                      <a:lnTo>
                        <a:pt x="340" y="3211"/>
                      </a:lnTo>
                      <a:lnTo>
                        <a:pt x="408" y="3306"/>
                      </a:lnTo>
                      <a:lnTo>
                        <a:pt x="476" y="3388"/>
                      </a:lnTo>
                      <a:lnTo>
                        <a:pt x="544" y="3456"/>
                      </a:lnTo>
                      <a:lnTo>
                        <a:pt x="626" y="3510"/>
                      </a:lnTo>
                      <a:lnTo>
                        <a:pt x="694" y="3551"/>
                      </a:lnTo>
                      <a:lnTo>
                        <a:pt x="776" y="3578"/>
                      </a:lnTo>
                      <a:lnTo>
                        <a:pt x="857" y="3578"/>
                      </a:lnTo>
                      <a:lnTo>
                        <a:pt x="939" y="3565"/>
                      </a:lnTo>
                      <a:lnTo>
                        <a:pt x="1021" y="3537"/>
                      </a:lnTo>
                      <a:lnTo>
                        <a:pt x="1102" y="3496"/>
                      </a:lnTo>
                      <a:lnTo>
                        <a:pt x="1170" y="3428"/>
                      </a:lnTo>
                      <a:lnTo>
                        <a:pt x="1238" y="3360"/>
                      </a:lnTo>
                      <a:lnTo>
                        <a:pt x="1306" y="3265"/>
                      </a:lnTo>
                      <a:lnTo>
                        <a:pt x="1361" y="3156"/>
                      </a:lnTo>
                      <a:lnTo>
                        <a:pt x="1415" y="3048"/>
                      </a:lnTo>
                      <a:lnTo>
                        <a:pt x="1456" y="2925"/>
                      </a:lnTo>
                      <a:lnTo>
                        <a:pt x="1497" y="2776"/>
                      </a:lnTo>
                      <a:lnTo>
                        <a:pt x="1537" y="2626"/>
                      </a:lnTo>
                      <a:lnTo>
                        <a:pt x="1565" y="2476"/>
                      </a:lnTo>
                      <a:lnTo>
                        <a:pt x="1592" y="2313"/>
                      </a:lnTo>
                      <a:lnTo>
                        <a:pt x="1605" y="2136"/>
                      </a:lnTo>
                      <a:lnTo>
                        <a:pt x="1605" y="1959"/>
                      </a:lnTo>
                      <a:lnTo>
                        <a:pt x="1605" y="1769"/>
                      </a:lnTo>
                      <a:lnTo>
                        <a:pt x="1605" y="1579"/>
                      </a:lnTo>
                      <a:lnTo>
                        <a:pt x="1578" y="1402"/>
                      </a:lnTo>
                      <a:lnTo>
                        <a:pt x="1565" y="1238"/>
                      </a:lnTo>
                      <a:lnTo>
                        <a:pt x="1524" y="1062"/>
                      </a:lnTo>
                      <a:lnTo>
                        <a:pt x="1483" y="912"/>
                      </a:lnTo>
                      <a:lnTo>
                        <a:pt x="1442" y="762"/>
                      </a:lnTo>
                      <a:lnTo>
                        <a:pt x="1401" y="626"/>
                      </a:lnTo>
                      <a:lnTo>
                        <a:pt x="1347" y="504"/>
                      </a:lnTo>
                      <a:lnTo>
                        <a:pt x="1279" y="395"/>
                      </a:lnTo>
                      <a:lnTo>
                        <a:pt x="1211" y="286"/>
                      </a:lnTo>
                      <a:lnTo>
                        <a:pt x="1143" y="205"/>
                      </a:lnTo>
                      <a:lnTo>
                        <a:pt x="1075" y="137"/>
                      </a:lnTo>
                      <a:lnTo>
                        <a:pt x="1007" y="69"/>
                      </a:lnTo>
                      <a:lnTo>
                        <a:pt x="925" y="28"/>
                      </a:lnTo>
                      <a:lnTo>
                        <a:pt x="844" y="14"/>
                      </a:lnTo>
                      <a:lnTo>
                        <a:pt x="7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8"/>
                <p:cNvSpPr/>
                <p:nvPr/>
              </p:nvSpPr>
              <p:spPr>
                <a:xfrm>
                  <a:off x="7866410" y="1425644"/>
                  <a:ext cx="12055" cy="7905"/>
                </a:xfrm>
                <a:custGeom>
                  <a:avLst/>
                  <a:gdLst/>
                  <a:ahLst/>
                  <a:cxnLst/>
                  <a:rect l="l" t="t" r="r" b="b"/>
                  <a:pathLst>
                    <a:path w="395" h="259" extrusionOk="0">
                      <a:moveTo>
                        <a:pt x="204" y="0"/>
                      </a:moveTo>
                      <a:lnTo>
                        <a:pt x="164" y="14"/>
                      </a:lnTo>
                      <a:lnTo>
                        <a:pt x="123" y="41"/>
                      </a:lnTo>
                      <a:lnTo>
                        <a:pt x="68" y="68"/>
                      </a:lnTo>
                      <a:lnTo>
                        <a:pt x="28" y="123"/>
                      </a:lnTo>
                      <a:lnTo>
                        <a:pt x="0" y="150"/>
                      </a:lnTo>
                      <a:lnTo>
                        <a:pt x="0" y="177"/>
                      </a:lnTo>
                      <a:lnTo>
                        <a:pt x="14" y="218"/>
                      </a:lnTo>
                      <a:lnTo>
                        <a:pt x="41" y="245"/>
                      </a:lnTo>
                      <a:lnTo>
                        <a:pt x="68" y="259"/>
                      </a:lnTo>
                      <a:lnTo>
                        <a:pt x="96" y="259"/>
                      </a:lnTo>
                      <a:lnTo>
                        <a:pt x="123" y="245"/>
                      </a:lnTo>
                      <a:lnTo>
                        <a:pt x="150" y="231"/>
                      </a:lnTo>
                      <a:lnTo>
                        <a:pt x="191" y="204"/>
                      </a:lnTo>
                      <a:lnTo>
                        <a:pt x="218" y="177"/>
                      </a:lnTo>
                      <a:lnTo>
                        <a:pt x="272" y="177"/>
                      </a:lnTo>
                      <a:lnTo>
                        <a:pt x="313" y="191"/>
                      </a:lnTo>
                      <a:lnTo>
                        <a:pt x="340" y="218"/>
                      </a:lnTo>
                      <a:lnTo>
                        <a:pt x="368" y="245"/>
                      </a:lnTo>
                      <a:lnTo>
                        <a:pt x="395" y="245"/>
                      </a:lnTo>
                      <a:lnTo>
                        <a:pt x="381" y="82"/>
                      </a:lnTo>
                      <a:lnTo>
                        <a:pt x="381" y="41"/>
                      </a:lnTo>
                      <a:lnTo>
                        <a:pt x="313" y="14"/>
                      </a:lnTo>
                      <a:lnTo>
                        <a:pt x="2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8"/>
                <p:cNvSpPr/>
                <p:nvPr/>
              </p:nvSpPr>
              <p:spPr>
                <a:xfrm>
                  <a:off x="7916219" y="1400312"/>
                  <a:ext cx="92628" cy="23684"/>
                </a:xfrm>
                <a:custGeom>
                  <a:avLst/>
                  <a:gdLst/>
                  <a:ahLst/>
                  <a:cxnLst/>
                  <a:rect l="l" t="t" r="r" b="b"/>
                  <a:pathLst>
                    <a:path w="3035" h="776" extrusionOk="0">
                      <a:moveTo>
                        <a:pt x="3034" y="0"/>
                      </a:moveTo>
                      <a:lnTo>
                        <a:pt x="82" y="613"/>
                      </a:lnTo>
                      <a:lnTo>
                        <a:pt x="55" y="626"/>
                      </a:lnTo>
                      <a:lnTo>
                        <a:pt x="28" y="640"/>
                      </a:lnTo>
                      <a:lnTo>
                        <a:pt x="1" y="667"/>
                      </a:lnTo>
                      <a:lnTo>
                        <a:pt x="1" y="694"/>
                      </a:lnTo>
                      <a:lnTo>
                        <a:pt x="14" y="735"/>
                      </a:lnTo>
                      <a:lnTo>
                        <a:pt x="28" y="762"/>
                      </a:lnTo>
                      <a:lnTo>
                        <a:pt x="55" y="776"/>
                      </a:lnTo>
                      <a:lnTo>
                        <a:pt x="96" y="776"/>
                      </a:lnTo>
                      <a:lnTo>
                        <a:pt x="2925" y="150"/>
                      </a:lnTo>
                      <a:lnTo>
                        <a:pt x="2939" y="109"/>
                      </a:lnTo>
                      <a:lnTo>
                        <a:pt x="2980" y="68"/>
                      </a:lnTo>
                      <a:lnTo>
                        <a:pt x="3007" y="41"/>
                      </a:lnTo>
                      <a:lnTo>
                        <a:pt x="30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8"/>
                <p:cNvSpPr/>
                <p:nvPr/>
              </p:nvSpPr>
              <p:spPr>
                <a:xfrm>
                  <a:off x="7883013" y="1518640"/>
                  <a:ext cx="39890" cy="22432"/>
                </a:xfrm>
                <a:custGeom>
                  <a:avLst/>
                  <a:gdLst/>
                  <a:ahLst/>
                  <a:cxnLst/>
                  <a:rect l="l" t="t" r="r" b="b"/>
                  <a:pathLst>
                    <a:path w="1307" h="735" extrusionOk="0">
                      <a:moveTo>
                        <a:pt x="1157" y="0"/>
                      </a:moveTo>
                      <a:lnTo>
                        <a:pt x="1116" y="14"/>
                      </a:lnTo>
                      <a:lnTo>
                        <a:pt x="1075" y="55"/>
                      </a:lnTo>
                      <a:lnTo>
                        <a:pt x="1007" y="136"/>
                      </a:lnTo>
                      <a:lnTo>
                        <a:pt x="925" y="218"/>
                      </a:lnTo>
                      <a:lnTo>
                        <a:pt x="817" y="299"/>
                      </a:lnTo>
                      <a:lnTo>
                        <a:pt x="681" y="381"/>
                      </a:lnTo>
                      <a:lnTo>
                        <a:pt x="613" y="422"/>
                      </a:lnTo>
                      <a:lnTo>
                        <a:pt x="531" y="449"/>
                      </a:lnTo>
                      <a:lnTo>
                        <a:pt x="449" y="463"/>
                      </a:lnTo>
                      <a:lnTo>
                        <a:pt x="354" y="476"/>
                      </a:lnTo>
                      <a:lnTo>
                        <a:pt x="259" y="476"/>
                      </a:lnTo>
                      <a:lnTo>
                        <a:pt x="150" y="463"/>
                      </a:lnTo>
                      <a:lnTo>
                        <a:pt x="96" y="463"/>
                      </a:lnTo>
                      <a:lnTo>
                        <a:pt x="55" y="490"/>
                      </a:lnTo>
                      <a:lnTo>
                        <a:pt x="14" y="517"/>
                      </a:lnTo>
                      <a:lnTo>
                        <a:pt x="0" y="571"/>
                      </a:lnTo>
                      <a:lnTo>
                        <a:pt x="0" y="612"/>
                      </a:lnTo>
                      <a:lnTo>
                        <a:pt x="14" y="667"/>
                      </a:lnTo>
                      <a:lnTo>
                        <a:pt x="55" y="694"/>
                      </a:lnTo>
                      <a:lnTo>
                        <a:pt x="109" y="721"/>
                      </a:lnTo>
                      <a:lnTo>
                        <a:pt x="204" y="735"/>
                      </a:lnTo>
                      <a:lnTo>
                        <a:pt x="409" y="735"/>
                      </a:lnTo>
                      <a:lnTo>
                        <a:pt x="517" y="707"/>
                      </a:lnTo>
                      <a:lnTo>
                        <a:pt x="613" y="694"/>
                      </a:lnTo>
                      <a:lnTo>
                        <a:pt x="708" y="653"/>
                      </a:lnTo>
                      <a:lnTo>
                        <a:pt x="885" y="571"/>
                      </a:lnTo>
                      <a:lnTo>
                        <a:pt x="1021" y="476"/>
                      </a:lnTo>
                      <a:lnTo>
                        <a:pt x="1129" y="381"/>
                      </a:lnTo>
                      <a:lnTo>
                        <a:pt x="1211" y="286"/>
                      </a:lnTo>
                      <a:lnTo>
                        <a:pt x="1293" y="191"/>
                      </a:lnTo>
                      <a:lnTo>
                        <a:pt x="1306" y="150"/>
                      </a:lnTo>
                      <a:lnTo>
                        <a:pt x="1306" y="95"/>
                      </a:lnTo>
                      <a:lnTo>
                        <a:pt x="1293" y="55"/>
                      </a:lnTo>
                      <a:lnTo>
                        <a:pt x="1252" y="14"/>
                      </a:lnTo>
                      <a:lnTo>
                        <a:pt x="1211" y="0"/>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8"/>
                <p:cNvSpPr/>
                <p:nvPr/>
              </p:nvSpPr>
              <p:spPr>
                <a:xfrm>
                  <a:off x="7919973" y="1467579"/>
                  <a:ext cx="61864" cy="34060"/>
                </a:xfrm>
                <a:custGeom>
                  <a:avLst/>
                  <a:gdLst/>
                  <a:ahLst/>
                  <a:cxnLst/>
                  <a:rect l="l" t="t" r="r" b="b"/>
                  <a:pathLst>
                    <a:path w="2027" h="1116" extrusionOk="0">
                      <a:moveTo>
                        <a:pt x="1292" y="0"/>
                      </a:moveTo>
                      <a:lnTo>
                        <a:pt x="1102" y="14"/>
                      </a:lnTo>
                      <a:lnTo>
                        <a:pt x="898" y="41"/>
                      </a:lnTo>
                      <a:lnTo>
                        <a:pt x="694" y="109"/>
                      </a:lnTo>
                      <a:lnTo>
                        <a:pt x="503" y="177"/>
                      </a:lnTo>
                      <a:lnTo>
                        <a:pt x="354" y="258"/>
                      </a:lnTo>
                      <a:lnTo>
                        <a:pt x="218" y="354"/>
                      </a:lnTo>
                      <a:lnTo>
                        <a:pt x="109" y="463"/>
                      </a:lnTo>
                      <a:lnTo>
                        <a:pt x="41" y="571"/>
                      </a:lnTo>
                      <a:lnTo>
                        <a:pt x="14" y="626"/>
                      </a:lnTo>
                      <a:lnTo>
                        <a:pt x="0" y="680"/>
                      </a:lnTo>
                      <a:lnTo>
                        <a:pt x="0" y="735"/>
                      </a:lnTo>
                      <a:lnTo>
                        <a:pt x="0" y="789"/>
                      </a:lnTo>
                      <a:lnTo>
                        <a:pt x="27" y="843"/>
                      </a:lnTo>
                      <a:lnTo>
                        <a:pt x="54" y="884"/>
                      </a:lnTo>
                      <a:lnTo>
                        <a:pt x="82" y="939"/>
                      </a:lnTo>
                      <a:lnTo>
                        <a:pt x="136" y="966"/>
                      </a:lnTo>
                      <a:lnTo>
                        <a:pt x="245" y="1034"/>
                      </a:lnTo>
                      <a:lnTo>
                        <a:pt x="381" y="1088"/>
                      </a:lnTo>
                      <a:lnTo>
                        <a:pt x="544" y="1115"/>
                      </a:lnTo>
                      <a:lnTo>
                        <a:pt x="735" y="1115"/>
                      </a:lnTo>
                      <a:lnTo>
                        <a:pt x="925" y="1102"/>
                      </a:lnTo>
                      <a:lnTo>
                        <a:pt x="1129" y="1075"/>
                      </a:lnTo>
                      <a:lnTo>
                        <a:pt x="1333" y="1020"/>
                      </a:lnTo>
                      <a:lnTo>
                        <a:pt x="1510" y="939"/>
                      </a:lnTo>
                      <a:lnTo>
                        <a:pt x="1673" y="857"/>
                      </a:lnTo>
                      <a:lnTo>
                        <a:pt x="1809" y="762"/>
                      </a:lnTo>
                      <a:lnTo>
                        <a:pt x="1904" y="653"/>
                      </a:lnTo>
                      <a:lnTo>
                        <a:pt x="1986" y="544"/>
                      </a:lnTo>
                      <a:lnTo>
                        <a:pt x="2013" y="490"/>
                      </a:lnTo>
                      <a:lnTo>
                        <a:pt x="2013" y="435"/>
                      </a:lnTo>
                      <a:lnTo>
                        <a:pt x="2027" y="381"/>
                      </a:lnTo>
                      <a:lnTo>
                        <a:pt x="2013" y="326"/>
                      </a:lnTo>
                      <a:lnTo>
                        <a:pt x="2000" y="272"/>
                      </a:lnTo>
                      <a:lnTo>
                        <a:pt x="1972" y="231"/>
                      </a:lnTo>
                      <a:lnTo>
                        <a:pt x="1932" y="177"/>
                      </a:lnTo>
                      <a:lnTo>
                        <a:pt x="1891" y="150"/>
                      </a:lnTo>
                      <a:lnTo>
                        <a:pt x="1782" y="82"/>
                      </a:lnTo>
                      <a:lnTo>
                        <a:pt x="1632" y="27"/>
                      </a:lnTo>
                      <a:lnTo>
                        <a:pt x="1469" y="0"/>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8"/>
                <p:cNvSpPr/>
                <p:nvPr/>
              </p:nvSpPr>
              <p:spPr>
                <a:xfrm>
                  <a:off x="7892963" y="1416488"/>
                  <a:ext cx="14558" cy="25789"/>
                </a:xfrm>
                <a:custGeom>
                  <a:avLst/>
                  <a:gdLst/>
                  <a:ahLst/>
                  <a:cxnLst/>
                  <a:rect l="l" t="t" r="r" b="b"/>
                  <a:pathLst>
                    <a:path w="477" h="845" extrusionOk="0">
                      <a:moveTo>
                        <a:pt x="232" y="1"/>
                      </a:moveTo>
                      <a:lnTo>
                        <a:pt x="191" y="28"/>
                      </a:lnTo>
                      <a:lnTo>
                        <a:pt x="151" y="55"/>
                      </a:lnTo>
                      <a:lnTo>
                        <a:pt x="110" y="110"/>
                      </a:lnTo>
                      <a:lnTo>
                        <a:pt x="69" y="164"/>
                      </a:lnTo>
                      <a:lnTo>
                        <a:pt x="42" y="232"/>
                      </a:lnTo>
                      <a:lnTo>
                        <a:pt x="15" y="314"/>
                      </a:lnTo>
                      <a:lnTo>
                        <a:pt x="1" y="395"/>
                      </a:lnTo>
                      <a:lnTo>
                        <a:pt x="1" y="491"/>
                      </a:lnTo>
                      <a:lnTo>
                        <a:pt x="1" y="572"/>
                      </a:lnTo>
                      <a:lnTo>
                        <a:pt x="15" y="640"/>
                      </a:lnTo>
                      <a:lnTo>
                        <a:pt x="42" y="708"/>
                      </a:lnTo>
                      <a:lnTo>
                        <a:pt x="69" y="763"/>
                      </a:lnTo>
                      <a:lnTo>
                        <a:pt x="110" y="803"/>
                      </a:lnTo>
                      <a:lnTo>
                        <a:pt x="151" y="831"/>
                      </a:lnTo>
                      <a:lnTo>
                        <a:pt x="191" y="844"/>
                      </a:lnTo>
                      <a:lnTo>
                        <a:pt x="246" y="844"/>
                      </a:lnTo>
                      <a:lnTo>
                        <a:pt x="287" y="831"/>
                      </a:lnTo>
                      <a:lnTo>
                        <a:pt x="327" y="790"/>
                      </a:lnTo>
                      <a:lnTo>
                        <a:pt x="368" y="749"/>
                      </a:lnTo>
                      <a:lnTo>
                        <a:pt x="409" y="681"/>
                      </a:lnTo>
                      <a:lnTo>
                        <a:pt x="436" y="613"/>
                      </a:lnTo>
                      <a:lnTo>
                        <a:pt x="463" y="531"/>
                      </a:lnTo>
                      <a:lnTo>
                        <a:pt x="477" y="450"/>
                      </a:lnTo>
                      <a:lnTo>
                        <a:pt x="477" y="368"/>
                      </a:lnTo>
                      <a:lnTo>
                        <a:pt x="477" y="287"/>
                      </a:lnTo>
                      <a:lnTo>
                        <a:pt x="463" y="205"/>
                      </a:lnTo>
                      <a:lnTo>
                        <a:pt x="436" y="151"/>
                      </a:lnTo>
                      <a:lnTo>
                        <a:pt x="409" y="83"/>
                      </a:lnTo>
                      <a:lnTo>
                        <a:pt x="368" y="42"/>
                      </a:lnTo>
                      <a:lnTo>
                        <a:pt x="327" y="15"/>
                      </a:lnTo>
                      <a:lnTo>
                        <a:pt x="287" y="1"/>
                      </a:lnTo>
                      <a:close/>
                    </a:path>
                  </a:pathLst>
                </a:custGeom>
                <a:solidFill>
                  <a:srgbClr val="0020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8"/>
                <p:cNvSpPr/>
                <p:nvPr/>
              </p:nvSpPr>
              <p:spPr>
                <a:xfrm>
                  <a:off x="8025818" y="1402815"/>
                  <a:ext cx="36166" cy="56462"/>
                </a:xfrm>
                <a:custGeom>
                  <a:avLst/>
                  <a:gdLst/>
                  <a:ahLst/>
                  <a:cxnLst/>
                  <a:rect l="l" t="t" r="r" b="b"/>
                  <a:pathLst>
                    <a:path w="1185" h="1850" extrusionOk="0">
                      <a:moveTo>
                        <a:pt x="1062" y="0"/>
                      </a:moveTo>
                      <a:lnTo>
                        <a:pt x="1007" y="14"/>
                      </a:lnTo>
                      <a:lnTo>
                        <a:pt x="967" y="27"/>
                      </a:lnTo>
                      <a:lnTo>
                        <a:pt x="817" y="150"/>
                      </a:lnTo>
                      <a:lnTo>
                        <a:pt x="681" y="286"/>
                      </a:lnTo>
                      <a:lnTo>
                        <a:pt x="531" y="463"/>
                      </a:lnTo>
                      <a:lnTo>
                        <a:pt x="368" y="694"/>
                      </a:lnTo>
                      <a:lnTo>
                        <a:pt x="286" y="830"/>
                      </a:lnTo>
                      <a:lnTo>
                        <a:pt x="205" y="979"/>
                      </a:lnTo>
                      <a:lnTo>
                        <a:pt x="137" y="1143"/>
                      </a:lnTo>
                      <a:lnTo>
                        <a:pt x="82" y="1306"/>
                      </a:lnTo>
                      <a:lnTo>
                        <a:pt x="28" y="1496"/>
                      </a:lnTo>
                      <a:lnTo>
                        <a:pt x="1" y="1687"/>
                      </a:lnTo>
                      <a:lnTo>
                        <a:pt x="1" y="1741"/>
                      </a:lnTo>
                      <a:lnTo>
                        <a:pt x="14" y="1796"/>
                      </a:lnTo>
                      <a:lnTo>
                        <a:pt x="55" y="1823"/>
                      </a:lnTo>
                      <a:lnTo>
                        <a:pt x="110" y="1850"/>
                      </a:lnTo>
                      <a:lnTo>
                        <a:pt x="137" y="1850"/>
                      </a:lnTo>
                      <a:lnTo>
                        <a:pt x="191" y="1836"/>
                      </a:lnTo>
                      <a:lnTo>
                        <a:pt x="232" y="1809"/>
                      </a:lnTo>
                      <a:lnTo>
                        <a:pt x="259" y="1768"/>
                      </a:lnTo>
                      <a:lnTo>
                        <a:pt x="273" y="1728"/>
                      </a:lnTo>
                      <a:lnTo>
                        <a:pt x="314" y="1551"/>
                      </a:lnTo>
                      <a:lnTo>
                        <a:pt x="354" y="1387"/>
                      </a:lnTo>
                      <a:lnTo>
                        <a:pt x="409" y="1238"/>
                      </a:lnTo>
                      <a:lnTo>
                        <a:pt x="463" y="1102"/>
                      </a:lnTo>
                      <a:lnTo>
                        <a:pt x="531" y="966"/>
                      </a:lnTo>
                      <a:lnTo>
                        <a:pt x="599" y="843"/>
                      </a:lnTo>
                      <a:lnTo>
                        <a:pt x="749" y="639"/>
                      </a:lnTo>
                      <a:lnTo>
                        <a:pt x="885" y="476"/>
                      </a:lnTo>
                      <a:lnTo>
                        <a:pt x="1007" y="354"/>
                      </a:lnTo>
                      <a:lnTo>
                        <a:pt x="1130" y="258"/>
                      </a:lnTo>
                      <a:lnTo>
                        <a:pt x="1171" y="218"/>
                      </a:lnTo>
                      <a:lnTo>
                        <a:pt x="1184" y="163"/>
                      </a:lnTo>
                      <a:lnTo>
                        <a:pt x="1184" y="109"/>
                      </a:lnTo>
                      <a:lnTo>
                        <a:pt x="1157" y="68"/>
                      </a:lnTo>
                      <a:lnTo>
                        <a:pt x="1116" y="27"/>
                      </a:lnTo>
                      <a:lnTo>
                        <a:pt x="1062" y="0"/>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8"/>
                <p:cNvSpPr/>
                <p:nvPr/>
              </p:nvSpPr>
              <p:spPr>
                <a:xfrm>
                  <a:off x="8034974" y="1423966"/>
                  <a:ext cx="31985" cy="13337"/>
                </a:xfrm>
                <a:custGeom>
                  <a:avLst/>
                  <a:gdLst/>
                  <a:ahLst/>
                  <a:cxnLst/>
                  <a:rect l="l" t="t" r="r" b="b"/>
                  <a:pathLst>
                    <a:path w="1048" h="437" extrusionOk="0">
                      <a:moveTo>
                        <a:pt x="258" y="1"/>
                      </a:moveTo>
                      <a:lnTo>
                        <a:pt x="109" y="14"/>
                      </a:lnTo>
                      <a:lnTo>
                        <a:pt x="54" y="28"/>
                      </a:lnTo>
                      <a:lnTo>
                        <a:pt x="27" y="69"/>
                      </a:lnTo>
                      <a:lnTo>
                        <a:pt x="0" y="123"/>
                      </a:lnTo>
                      <a:lnTo>
                        <a:pt x="0" y="178"/>
                      </a:lnTo>
                      <a:lnTo>
                        <a:pt x="27" y="232"/>
                      </a:lnTo>
                      <a:lnTo>
                        <a:pt x="68" y="273"/>
                      </a:lnTo>
                      <a:lnTo>
                        <a:pt x="109" y="286"/>
                      </a:lnTo>
                      <a:lnTo>
                        <a:pt x="177" y="286"/>
                      </a:lnTo>
                      <a:lnTo>
                        <a:pt x="258" y="273"/>
                      </a:lnTo>
                      <a:lnTo>
                        <a:pt x="354" y="286"/>
                      </a:lnTo>
                      <a:lnTo>
                        <a:pt x="449" y="300"/>
                      </a:lnTo>
                      <a:lnTo>
                        <a:pt x="544" y="314"/>
                      </a:lnTo>
                      <a:lnTo>
                        <a:pt x="721" y="368"/>
                      </a:lnTo>
                      <a:lnTo>
                        <a:pt x="843" y="422"/>
                      </a:lnTo>
                      <a:lnTo>
                        <a:pt x="871" y="436"/>
                      </a:lnTo>
                      <a:lnTo>
                        <a:pt x="911" y="436"/>
                      </a:lnTo>
                      <a:lnTo>
                        <a:pt x="952" y="422"/>
                      </a:lnTo>
                      <a:lnTo>
                        <a:pt x="979" y="409"/>
                      </a:lnTo>
                      <a:lnTo>
                        <a:pt x="1007" y="382"/>
                      </a:lnTo>
                      <a:lnTo>
                        <a:pt x="1034" y="354"/>
                      </a:lnTo>
                      <a:lnTo>
                        <a:pt x="1047" y="300"/>
                      </a:lnTo>
                      <a:lnTo>
                        <a:pt x="1034" y="246"/>
                      </a:lnTo>
                      <a:lnTo>
                        <a:pt x="1007" y="205"/>
                      </a:lnTo>
                      <a:lnTo>
                        <a:pt x="966" y="164"/>
                      </a:lnTo>
                      <a:lnTo>
                        <a:pt x="871" y="123"/>
                      </a:lnTo>
                      <a:lnTo>
                        <a:pt x="667" y="55"/>
                      </a:lnTo>
                      <a:lnTo>
                        <a:pt x="544" y="28"/>
                      </a:lnTo>
                      <a:lnTo>
                        <a:pt x="394" y="1"/>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8"/>
                <p:cNvSpPr/>
                <p:nvPr/>
              </p:nvSpPr>
              <p:spPr>
                <a:xfrm>
                  <a:off x="7878038" y="1195214"/>
                  <a:ext cx="420169" cy="418521"/>
                </a:xfrm>
                <a:custGeom>
                  <a:avLst/>
                  <a:gdLst/>
                  <a:ahLst/>
                  <a:cxnLst/>
                  <a:rect l="l" t="t" r="r" b="b"/>
                  <a:pathLst>
                    <a:path w="13767" h="13713" extrusionOk="0">
                      <a:moveTo>
                        <a:pt x="7726" y="1"/>
                      </a:moveTo>
                      <a:lnTo>
                        <a:pt x="7223" y="14"/>
                      </a:lnTo>
                      <a:lnTo>
                        <a:pt x="6693" y="69"/>
                      </a:lnTo>
                      <a:lnTo>
                        <a:pt x="6121" y="150"/>
                      </a:lnTo>
                      <a:lnTo>
                        <a:pt x="5523" y="259"/>
                      </a:lnTo>
                      <a:lnTo>
                        <a:pt x="4897" y="422"/>
                      </a:lnTo>
                      <a:lnTo>
                        <a:pt x="4285" y="599"/>
                      </a:lnTo>
                      <a:lnTo>
                        <a:pt x="3727" y="776"/>
                      </a:lnTo>
                      <a:lnTo>
                        <a:pt x="3210" y="967"/>
                      </a:lnTo>
                      <a:lnTo>
                        <a:pt x="2762" y="1157"/>
                      </a:lnTo>
                      <a:lnTo>
                        <a:pt x="2340" y="1347"/>
                      </a:lnTo>
                      <a:lnTo>
                        <a:pt x="1973" y="1538"/>
                      </a:lnTo>
                      <a:lnTo>
                        <a:pt x="1646" y="1728"/>
                      </a:lnTo>
                      <a:lnTo>
                        <a:pt x="1360" y="1919"/>
                      </a:lnTo>
                      <a:lnTo>
                        <a:pt x="1102" y="2109"/>
                      </a:lnTo>
                      <a:lnTo>
                        <a:pt x="884" y="2300"/>
                      </a:lnTo>
                      <a:lnTo>
                        <a:pt x="708" y="2490"/>
                      </a:lnTo>
                      <a:lnTo>
                        <a:pt x="544" y="2680"/>
                      </a:lnTo>
                      <a:lnTo>
                        <a:pt x="422" y="2871"/>
                      </a:lnTo>
                      <a:lnTo>
                        <a:pt x="313" y="3048"/>
                      </a:lnTo>
                      <a:lnTo>
                        <a:pt x="231" y="3238"/>
                      </a:lnTo>
                      <a:lnTo>
                        <a:pt x="163" y="3415"/>
                      </a:lnTo>
                      <a:lnTo>
                        <a:pt x="82" y="3701"/>
                      </a:lnTo>
                      <a:lnTo>
                        <a:pt x="27" y="3973"/>
                      </a:lnTo>
                      <a:lnTo>
                        <a:pt x="0" y="4218"/>
                      </a:lnTo>
                      <a:lnTo>
                        <a:pt x="0" y="4435"/>
                      </a:lnTo>
                      <a:lnTo>
                        <a:pt x="14" y="4626"/>
                      </a:lnTo>
                      <a:lnTo>
                        <a:pt x="68" y="4789"/>
                      </a:lnTo>
                      <a:lnTo>
                        <a:pt x="136" y="4925"/>
                      </a:lnTo>
                      <a:lnTo>
                        <a:pt x="177" y="4993"/>
                      </a:lnTo>
                      <a:lnTo>
                        <a:pt x="218" y="5047"/>
                      </a:lnTo>
                      <a:lnTo>
                        <a:pt x="381" y="5197"/>
                      </a:lnTo>
                      <a:lnTo>
                        <a:pt x="558" y="5347"/>
                      </a:lnTo>
                      <a:lnTo>
                        <a:pt x="762" y="5510"/>
                      </a:lnTo>
                      <a:lnTo>
                        <a:pt x="980" y="5659"/>
                      </a:lnTo>
                      <a:lnTo>
                        <a:pt x="1197" y="5823"/>
                      </a:lnTo>
                      <a:lnTo>
                        <a:pt x="1442" y="5972"/>
                      </a:lnTo>
                      <a:lnTo>
                        <a:pt x="1701" y="6122"/>
                      </a:lnTo>
                      <a:lnTo>
                        <a:pt x="1959" y="6258"/>
                      </a:lnTo>
                      <a:lnTo>
                        <a:pt x="2231" y="6380"/>
                      </a:lnTo>
                      <a:lnTo>
                        <a:pt x="2503" y="6503"/>
                      </a:lnTo>
                      <a:lnTo>
                        <a:pt x="2775" y="6612"/>
                      </a:lnTo>
                      <a:lnTo>
                        <a:pt x="3061" y="6693"/>
                      </a:lnTo>
                      <a:lnTo>
                        <a:pt x="3346" y="6761"/>
                      </a:lnTo>
                      <a:lnTo>
                        <a:pt x="3619" y="6816"/>
                      </a:lnTo>
                      <a:lnTo>
                        <a:pt x="3904" y="6856"/>
                      </a:lnTo>
                      <a:lnTo>
                        <a:pt x="4176" y="6870"/>
                      </a:lnTo>
                      <a:lnTo>
                        <a:pt x="4231" y="6788"/>
                      </a:lnTo>
                      <a:lnTo>
                        <a:pt x="4367" y="6612"/>
                      </a:lnTo>
                      <a:lnTo>
                        <a:pt x="4475" y="6489"/>
                      </a:lnTo>
                      <a:lnTo>
                        <a:pt x="4598" y="6367"/>
                      </a:lnTo>
                      <a:lnTo>
                        <a:pt x="4734" y="6244"/>
                      </a:lnTo>
                      <a:lnTo>
                        <a:pt x="4897" y="6122"/>
                      </a:lnTo>
                      <a:lnTo>
                        <a:pt x="5074" y="6013"/>
                      </a:lnTo>
                      <a:lnTo>
                        <a:pt x="5264" y="5931"/>
                      </a:lnTo>
                      <a:lnTo>
                        <a:pt x="5373" y="5904"/>
                      </a:lnTo>
                      <a:lnTo>
                        <a:pt x="5482" y="5877"/>
                      </a:lnTo>
                      <a:lnTo>
                        <a:pt x="5591" y="5863"/>
                      </a:lnTo>
                      <a:lnTo>
                        <a:pt x="5700" y="5850"/>
                      </a:lnTo>
                      <a:lnTo>
                        <a:pt x="5809" y="5850"/>
                      </a:lnTo>
                      <a:lnTo>
                        <a:pt x="5931" y="5863"/>
                      </a:lnTo>
                      <a:lnTo>
                        <a:pt x="6053" y="5891"/>
                      </a:lnTo>
                      <a:lnTo>
                        <a:pt x="6176" y="5931"/>
                      </a:lnTo>
                      <a:lnTo>
                        <a:pt x="6298" y="5972"/>
                      </a:lnTo>
                      <a:lnTo>
                        <a:pt x="6434" y="6040"/>
                      </a:lnTo>
                      <a:lnTo>
                        <a:pt x="6557" y="6122"/>
                      </a:lnTo>
                      <a:lnTo>
                        <a:pt x="6693" y="6217"/>
                      </a:lnTo>
                      <a:lnTo>
                        <a:pt x="6815" y="6326"/>
                      </a:lnTo>
                      <a:lnTo>
                        <a:pt x="6924" y="6435"/>
                      </a:lnTo>
                      <a:lnTo>
                        <a:pt x="7019" y="6557"/>
                      </a:lnTo>
                      <a:lnTo>
                        <a:pt x="7087" y="6693"/>
                      </a:lnTo>
                      <a:lnTo>
                        <a:pt x="7142" y="6829"/>
                      </a:lnTo>
                      <a:lnTo>
                        <a:pt x="7182" y="6965"/>
                      </a:lnTo>
                      <a:lnTo>
                        <a:pt x="7196" y="7115"/>
                      </a:lnTo>
                      <a:lnTo>
                        <a:pt x="7210" y="7265"/>
                      </a:lnTo>
                      <a:lnTo>
                        <a:pt x="7196" y="7401"/>
                      </a:lnTo>
                      <a:lnTo>
                        <a:pt x="7182" y="7564"/>
                      </a:lnTo>
                      <a:lnTo>
                        <a:pt x="7155" y="7713"/>
                      </a:lnTo>
                      <a:lnTo>
                        <a:pt x="7101" y="7863"/>
                      </a:lnTo>
                      <a:lnTo>
                        <a:pt x="7046" y="8013"/>
                      </a:lnTo>
                      <a:lnTo>
                        <a:pt x="6992" y="8162"/>
                      </a:lnTo>
                      <a:lnTo>
                        <a:pt x="6910" y="8298"/>
                      </a:lnTo>
                      <a:lnTo>
                        <a:pt x="6829" y="8448"/>
                      </a:lnTo>
                      <a:lnTo>
                        <a:pt x="6734" y="8584"/>
                      </a:lnTo>
                      <a:lnTo>
                        <a:pt x="6638" y="8720"/>
                      </a:lnTo>
                      <a:lnTo>
                        <a:pt x="6529" y="8842"/>
                      </a:lnTo>
                      <a:lnTo>
                        <a:pt x="6407" y="8965"/>
                      </a:lnTo>
                      <a:lnTo>
                        <a:pt x="6285" y="9074"/>
                      </a:lnTo>
                      <a:lnTo>
                        <a:pt x="6162" y="9182"/>
                      </a:lnTo>
                      <a:lnTo>
                        <a:pt x="6026" y="9278"/>
                      </a:lnTo>
                      <a:lnTo>
                        <a:pt x="5890" y="9359"/>
                      </a:lnTo>
                      <a:lnTo>
                        <a:pt x="5754" y="9427"/>
                      </a:lnTo>
                      <a:lnTo>
                        <a:pt x="5604" y="9495"/>
                      </a:lnTo>
                      <a:lnTo>
                        <a:pt x="5468" y="9550"/>
                      </a:lnTo>
                      <a:lnTo>
                        <a:pt x="5319" y="9577"/>
                      </a:lnTo>
                      <a:lnTo>
                        <a:pt x="5169" y="9604"/>
                      </a:lnTo>
                      <a:lnTo>
                        <a:pt x="5033" y="9618"/>
                      </a:lnTo>
                      <a:lnTo>
                        <a:pt x="4884" y="9604"/>
                      </a:lnTo>
                      <a:lnTo>
                        <a:pt x="4734" y="9577"/>
                      </a:lnTo>
                      <a:lnTo>
                        <a:pt x="4720" y="9659"/>
                      </a:lnTo>
                      <a:lnTo>
                        <a:pt x="4680" y="9890"/>
                      </a:lnTo>
                      <a:lnTo>
                        <a:pt x="4652" y="10053"/>
                      </a:lnTo>
                      <a:lnTo>
                        <a:pt x="4639" y="10243"/>
                      </a:lnTo>
                      <a:lnTo>
                        <a:pt x="4639" y="10448"/>
                      </a:lnTo>
                      <a:lnTo>
                        <a:pt x="4652" y="10692"/>
                      </a:lnTo>
                      <a:lnTo>
                        <a:pt x="4666" y="10937"/>
                      </a:lnTo>
                      <a:lnTo>
                        <a:pt x="4707" y="11209"/>
                      </a:lnTo>
                      <a:lnTo>
                        <a:pt x="4775" y="11481"/>
                      </a:lnTo>
                      <a:lnTo>
                        <a:pt x="4870" y="11767"/>
                      </a:lnTo>
                      <a:lnTo>
                        <a:pt x="4992" y="12053"/>
                      </a:lnTo>
                      <a:lnTo>
                        <a:pt x="5142" y="12352"/>
                      </a:lnTo>
                      <a:lnTo>
                        <a:pt x="5237" y="12488"/>
                      </a:lnTo>
                      <a:lnTo>
                        <a:pt x="5346" y="12638"/>
                      </a:lnTo>
                      <a:lnTo>
                        <a:pt x="5455" y="12787"/>
                      </a:lnTo>
                      <a:lnTo>
                        <a:pt x="5577" y="12923"/>
                      </a:lnTo>
                      <a:lnTo>
                        <a:pt x="5917" y="13086"/>
                      </a:lnTo>
                      <a:lnTo>
                        <a:pt x="6257" y="13236"/>
                      </a:lnTo>
                      <a:lnTo>
                        <a:pt x="6611" y="13358"/>
                      </a:lnTo>
                      <a:lnTo>
                        <a:pt x="6951" y="13454"/>
                      </a:lnTo>
                      <a:lnTo>
                        <a:pt x="7305" y="13535"/>
                      </a:lnTo>
                      <a:lnTo>
                        <a:pt x="7658" y="13603"/>
                      </a:lnTo>
                      <a:lnTo>
                        <a:pt x="8012" y="13658"/>
                      </a:lnTo>
                      <a:lnTo>
                        <a:pt x="8352" y="13685"/>
                      </a:lnTo>
                      <a:lnTo>
                        <a:pt x="8706" y="13699"/>
                      </a:lnTo>
                      <a:lnTo>
                        <a:pt x="9046" y="13712"/>
                      </a:lnTo>
                      <a:lnTo>
                        <a:pt x="9386" y="13699"/>
                      </a:lnTo>
                      <a:lnTo>
                        <a:pt x="9712" y="13685"/>
                      </a:lnTo>
                      <a:lnTo>
                        <a:pt x="10039" y="13658"/>
                      </a:lnTo>
                      <a:lnTo>
                        <a:pt x="10352" y="13617"/>
                      </a:lnTo>
                      <a:lnTo>
                        <a:pt x="10665" y="13576"/>
                      </a:lnTo>
                      <a:lnTo>
                        <a:pt x="10964" y="13522"/>
                      </a:lnTo>
                      <a:lnTo>
                        <a:pt x="11522" y="13413"/>
                      </a:lnTo>
                      <a:lnTo>
                        <a:pt x="12039" y="13277"/>
                      </a:lnTo>
                      <a:lnTo>
                        <a:pt x="12487" y="13141"/>
                      </a:lnTo>
                      <a:lnTo>
                        <a:pt x="12882" y="13018"/>
                      </a:lnTo>
                      <a:lnTo>
                        <a:pt x="13195" y="12896"/>
                      </a:lnTo>
                      <a:lnTo>
                        <a:pt x="13440" y="12801"/>
                      </a:lnTo>
                      <a:lnTo>
                        <a:pt x="13630" y="12719"/>
                      </a:lnTo>
                      <a:lnTo>
                        <a:pt x="13698" y="12189"/>
                      </a:lnTo>
                      <a:lnTo>
                        <a:pt x="13739" y="11658"/>
                      </a:lnTo>
                      <a:lnTo>
                        <a:pt x="13752" y="11141"/>
                      </a:lnTo>
                      <a:lnTo>
                        <a:pt x="13766" y="10638"/>
                      </a:lnTo>
                      <a:lnTo>
                        <a:pt x="13752" y="10148"/>
                      </a:lnTo>
                      <a:lnTo>
                        <a:pt x="13739" y="9672"/>
                      </a:lnTo>
                      <a:lnTo>
                        <a:pt x="13698" y="9237"/>
                      </a:lnTo>
                      <a:lnTo>
                        <a:pt x="13671" y="8815"/>
                      </a:lnTo>
                      <a:lnTo>
                        <a:pt x="13589" y="8094"/>
                      </a:lnTo>
                      <a:lnTo>
                        <a:pt x="13494" y="7523"/>
                      </a:lnTo>
                      <a:lnTo>
                        <a:pt x="13426" y="7128"/>
                      </a:lnTo>
                      <a:lnTo>
                        <a:pt x="13399" y="6965"/>
                      </a:lnTo>
                      <a:lnTo>
                        <a:pt x="13317" y="6285"/>
                      </a:lnTo>
                      <a:lnTo>
                        <a:pt x="13208" y="5591"/>
                      </a:lnTo>
                      <a:lnTo>
                        <a:pt x="13140" y="5251"/>
                      </a:lnTo>
                      <a:lnTo>
                        <a:pt x="13059" y="4898"/>
                      </a:lnTo>
                      <a:lnTo>
                        <a:pt x="12977" y="4544"/>
                      </a:lnTo>
                      <a:lnTo>
                        <a:pt x="12868" y="4190"/>
                      </a:lnTo>
                      <a:lnTo>
                        <a:pt x="12759" y="3850"/>
                      </a:lnTo>
                      <a:lnTo>
                        <a:pt x="12637" y="3510"/>
                      </a:lnTo>
                      <a:lnTo>
                        <a:pt x="12501" y="3170"/>
                      </a:lnTo>
                      <a:lnTo>
                        <a:pt x="12351" y="2857"/>
                      </a:lnTo>
                      <a:lnTo>
                        <a:pt x="12188" y="2531"/>
                      </a:lnTo>
                      <a:lnTo>
                        <a:pt x="11998" y="2232"/>
                      </a:lnTo>
                      <a:lnTo>
                        <a:pt x="11807" y="1946"/>
                      </a:lnTo>
                      <a:lnTo>
                        <a:pt x="11576" y="1660"/>
                      </a:lnTo>
                      <a:lnTo>
                        <a:pt x="11345" y="1402"/>
                      </a:lnTo>
                      <a:lnTo>
                        <a:pt x="11086" y="1157"/>
                      </a:lnTo>
                      <a:lnTo>
                        <a:pt x="10814" y="939"/>
                      </a:lnTo>
                      <a:lnTo>
                        <a:pt x="10501" y="735"/>
                      </a:lnTo>
                      <a:lnTo>
                        <a:pt x="10189" y="558"/>
                      </a:lnTo>
                      <a:lnTo>
                        <a:pt x="9835" y="395"/>
                      </a:lnTo>
                      <a:lnTo>
                        <a:pt x="9658" y="327"/>
                      </a:lnTo>
                      <a:lnTo>
                        <a:pt x="9468" y="259"/>
                      </a:lnTo>
                      <a:lnTo>
                        <a:pt x="9277" y="205"/>
                      </a:lnTo>
                      <a:lnTo>
                        <a:pt x="9073" y="150"/>
                      </a:lnTo>
                      <a:lnTo>
                        <a:pt x="8869" y="110"/>
                      </a:lnTo>
                      <a:lnTo>
                        <a:pt x="8651" y="69"/>
                      </a:lnTo>
                      <a:lnTo>
                        <a:pt x="8434" y="42"/>
                      </a:lnTo>
                      <a:lnTo>
                        <a:pt x="8203" y="28"/>
                      </a:lnTo>
                      <a:lnTo>
                        <a:pt x="7971" y="14"/>
                      </a:lnTo>
                      <a:lnTo>
                        <a:pt x="77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8"/>
                <p:cNvSpPr/>
                <p:nvPr/>
              </p:nvSpPr>
              <p:spPr>
                <a:xfrm>
                  <a:off x="8019195" y="1470876"/>
                  <a:ext cx="27834" cy="27437"/>
                </a:xfrm>
                <a:custGeom>
                  <a:avLst/>
                  <a:gdLst/>
                  <a:ahLst/>
                  <a:cxnLst/>
                  <a:rect l="l" t="t" r="r" b="b"/>
                  <a:pathLst>
                    <a:path w="912" h="899" extrusionOk="0">
                      <a:moveTo>
                        <a:pt x="367" y="1"/>
                      </a:moveTo>
                      <a:lnTo>
                        <a:pt x="272" y="28"/>
                      </a:lnTo>
                      <a:lnTo>
                        <a:pt x="204" y="69"/>
                      </a:lnTo>
                      <a:lnTo>
                        <a:pt x="136" y="123"/>
                      </a:lnTo>
                      <a:lnTo>
                        <a:pt x="82" y="191"/>
                      </a:lnTo>
                      <a:lnTo>
                        <a:pt x="41" y="273"/>
                      </a:lnTo>
                      <a:lnTo>
                        <a:pt x="14" y="355"/>
                      </a:lnTo>
                      <a:lnTo>
                        <a:pt x="0" y="450"/>
                      </a:lnTo>
                      <a:lnTo>
                        <a:pt x="14" y="545"/>
                      </a:lnTo>
                      <a:lnTo>
                        <a:pt x="41" y="627"/>
                      </a:lnTo>
                      <a:lnTo>
                        <a:pt x="82" y="708"/>
                      </a:lnTo>
                      <a:lnTo>
                        <a:pt x="136" y="776"/>
                      </a:lnTo>
                      <a:lnTo>
                        <a:pt x="204" y="831"/>
                      </a:lnTo>
                      <a:lnTo>
                        <a:pt x="272" y="871"/>
                      </a:lnTo>
                      <a:lnTo>
                        <a:pt x="367" y="899"/>
                      </a:lnTo>
                      <a:lnTo>
                        <a:pt x="544" y="899"/>
                      </a:lnTo>
                      <a:lnTo>
                        <a:pt x="626" y="871"/>
                      </a:lnTo>
                      <a:lnTo>
                        <a:pt x="707" y="831"/>
                      </a:lnTo>
                      <a:lnTo>
                        <a:pt x="775" y="776"/>
                      </a:lnTo>
                      <a:lnTo>
                        <a:pt x="830" y="708"/>
                      </a:lnTo>
                      <a:lnTo>
                        <a:pt x="871" y="627"/>
                      </a:lnTo>
                      <a:lnTo>
                        <a:pt x="898" y="545"/>
                      </a:lnTo>
                      <a:lnTo>
                        <a:pt x="911" y="450"/>
                      </a:lnTo>
                      <a:lnTo>
                        <a:pt x="898" y="355"/>
                      </a:lnTo>
                      <a:lnTo>
                        <a:pt x="871" y="273"/>
                      </a:lnTo>
                      <a:lnTo>
                        <a:pt x="830" y="191"/>
                      </a:lnTo>
                      <a:lnTo>
                        <a:pt x="775" y="123"/>
                      </a:lnTo>
                      <a:lnTo>
                        <a:pt x="707" y="69"/>
                      </a:lnTo>
                      <a:lnTo>
                        <a:pt x="626" y="28"/>
                      </a:lnTo>
                      <a:lnTo>
                        <a:pt x="5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8"/>
                <p:cNvSpPr/>
                <p:nvPr/>
              </p:nvSpPr>
              <p:spPr>
                <a:xfrm>
                  <a:off x="7661312" y="1715834"/>
                  <a:ext cx="823704" cy="814121"/>
                </a:xfrm>
                <a:custGeom>
                  <a:avLst/>
                  <a:gdLst/>
                  <a:ahLst/>
                  <a:cxnLst/>
                  <a:rect l="l" t="t" r="r" b="b"/>
                  <a:pathLst>
                    <a:path w="26989" h="26675" extrusionOk="0">
                      <a:moveTo>
                        <a:pt x="21207" y="0"/>
                      </a:moveTo>
                      <a:lnTo>
                        <a:pt x="20881" y="14"/>
                      </a:lnTo>
                      <a:lnTo>
                        <a:pt x="20717" y="41"/>
                      </a:lnTo>
                      <a:lnTo>
                        <a:pt x="20554" y="68"/>
                      </a:lnTo>
                      <a:lnTo>
                        <a:pt x="20391" y="96"/>
                      </a:lnTo>
                      <a:lnTo>
                        <a:pt x="20228" y="136"/>
                      </a:lnTo>
                      <a:lnTo>
                        <a:pt x="20065" y="191"/>
                      </a:lnTo>
                      <a:lnTo>
                        <a:pt x="19901" y="259"/>
                      </a:lnTo>
                      <a:lnTo>
                        <a:pt x="19752" y="327"/>
                      </a:lnTo>
                      <a:lnTo>
                        <a:pt x="19588" y="408"/>
                      </a:lnTo>
                      <a:lnTo>
                        <a:pt x="19452" y="490"/>
                      </a:lnTo>
                      <a:lnTo>
                        <a:pt x="19303" y="572"/>
                      </a:lnTo>
                      <a:lnTo>
                        <a:pt x="19167" y="667"/>
                      </a:lnTo>
                      <a:lnTo>
                        <a:pt x="19044" y="776"/>
                      </a:lnTo>
                      <a:lnTo>
                        <a:pt x="18799" y="993"/>
                      </a:lnTo>
                      <a:lnTo>
                        <a:pt x="18582" y="1238"/>
                      </a:lnTo>
                      <a:lnTo>
                        <a:pt x="18391" y="1497"/>
                      </a:lnTo>
                      <a:lnTo>
                        <a:pt x="18228" y="1769"/>
                      </a:lnTo>
                      <a:lnTo>
                        <a:pt x="18079" y="2068"/>
                      </a:lnTo>
                      <a:lnTo>
                        <a:pt x="17970" y="2367"/>
                      </a:lnTo>
                      <a:lnTo>
                        <a:pt x="17888" y="2680"/>
                      </a:lnTo>
                      <a:lnTo>
                        <a:pt x="17847" y="2993"/>
                      </a:lnTo>
                      <a:lnTo>
                        <a:pt x="17820" y="3319"/>
                      </a:lnTo>
                      <a:lnTo>
                        <a:pt x="17834" y="3646"/>
                      </a:lnTo>
                      <a:lnTo>
                        <a:pt x="17847" y="3809"/>
                      </a:lnTo>
                      <a:lnTo>
                        <a:pt x="17874" y="3972"/>
                      </a:lnTo>
                      <a:lnTo>
                        <a:pt x="17915" y="4149"/>
                      </a:lnTo>
                      <a:lnTo>
                        <a:pt x="17956" y="4312"/>
                      </a:lnTo>
                      <a:lnTo>
                        <a:pt x="18011" y="4462"/>
                      </a:lnTo>
                      <a:lnTo>
                        <a:pt x="18079" y="4625"/>
                      </a:lnTo>
                      <a:lnTo>
                        <a:pt x="18119" y="4734"/>
                      </a:lnTo>
                      <a:lnTo>
                        <a:pt x="18201" y="4938"/>
                      </a:lnTo>
                      <a:lnTo>
                        <a:pt x="18296" y="5196"/>
                      </a:lnTo>
                      <a:lnTo>
                        <a:pt x="18500" y="5727"/>
                      </a:lnTo>
                      <a:lnTo>
                        <a:pt x="18691" y="6271"/>
                      </a:lnTo>
                      <a:lnTo>
                        <a:pt x="18867" y="6815"/>
                      </a:lnTo>
                      <a:lnTo>
                        <a:pt x="19044" y="7373"/>
                      </a:lnTo>
                      <a:lnTo>
                        <a:pt x="19194" y="7944"/>
                      </a:lnTo>
                      <a:lnTo>
                        <a:pt x="19357" y="8502"/>
                      </a:lnTo>
                      <a:lnTo>
                        <a:pt x="19493" y="9073"/>
                      </a:lnTo>
                      <a:lnTo>
                        <a:pt x="19629" y="9631"/>
                      </a:lnTo>
                      <a:lnTo>
                        <a:pt x="19738" y="10202"/>
                      </a:lnTo>
                      <a:lnTo>
                        <a:pt x="19847" y="10774"/>
                      </a:lnTo>
                      <a:lnTo>
                        <a:pt x="19956" y="11331"/>
                      </a:lnTo>
                      <a:lnTo>
                        <a:pt x="20037" y="11903"/>
                      </a:lnTo>
                      <a:lnTo>
                        <a:pt x="20105" y="12474"/>
                      </a:lnTo>
                      <a:lnTo>
                        <a:pt x="20173" y="13032"/>
                      </a:lnTo>
                      <a:lnTo>
                        <a:pt x="20228" y="13603"/>
                      </a:lnTo>
                      <a:lnTo>
                        <a:pt x="20255" y="14161"/>
                      </a:lnTo>
                      <a:lnTo>
                        <a:pt x="20282" y="14718"/>
                      </a:lnTo>
                      <a:lnTo>
                        <a:pt x="20282" y="15262"/>
                      </a:lnTo>
                      <a:lnTo>
                        <a:pt x="20282" y="15820"/>
                      </a:lnTo>
                      <a:lnTo>
                        <a:pt x="20255" y="16364"/>
                      </a:lnTo>
                      <a:lnTo>
                        <a:pt x="20214" y="16895"/>
                      </a:lnTo>
                      <a:lnTo>
                        <a:pt x="20160" y="17425"/>
                      </a:lnTo>
                      <a:lnTo>
                        <a:pt x="20092" y="17956"/>
                      </a:lnTo>
                      <a:lnTo>
                        <a:pt x="19996" y="18432"/>
                      </a:lnTo>
                      <a:lnTo>
                        <a:pt x="19901" y="18908"/>
                      </a:lnTo>
                      <a:lnTo>
                        <a:pt x="19792" y="19384"/>
                      </a:lnTo>
                      <a:lnTo>
                        <a:pt x="19656" y="19833"/>
                      </a:lnTo>
                      <a:lnTo>
                        <a:pt x="19616" y="19942"/>
                      </a:lnTo>
                      <a:lnTo>
                        <a:pt x="19520" y="20268"/>
                      </a:lnTo>
                      <a:lnTo>
                        <a:pt x="19507" y="20268"/>
                      </a:lnTo>
                      <a:lnTo>
                        <a:pt x="16650" y="20663"/>
                      </a:lnTo>
                      <a:lnTo>
                        <a:pt x="14175" y="20975"/>
                      </a:lnTo>
                      <a:lnTo>
                        <a:pt x="11685" y="21288"/>
                      </a:lnTo>
                      <a:lnTo>
                        <a:pt x="9210" y="21601"/>
                      </a:lnTo>
                      <a:lnTo>
                        <a:pt x="6734" y="21887"/>
                      </a:lnTo>
                      <a:lnTo>
                        <a:pt x="4245" y="22159"/>
                      </a:lnTo>
                      <a:lnTo>
                        <a:pt x="1769" y="22404"/>
                      </a:lnTo>
                      <a:lnTo>
                        <a:pt x="1592" y="22431"/>
                      </a:lnTo>
                      <a:lnTo>
                        <a:pt x="1415" y="22472"/>
                      </a:lnTo>
                      <a:lnTo>
                        <a:pt x="1252" y="22526"/>
                      </a:lnTo>
                      <a:lnTo>
                        <a:pt x="1102" y="22594"/>
                      </a:lnTo>
                      <a:lnTo>
                        <a:pt x="953" y="22676"/>
                      </a:lnTo>
                      <a:lnTo>
                        <a:pt x="803" y="22771"/>
                      </a:lnTo>
                      <a:lnTo>
                        <a:pt x="681" y="22880"/>
                      </a:lnTo>
                      <a:lnTo>
                        <a:pt x="558" y="23002"/>
                      </a:lnTo>
                      <a:lnTo>
                        <a:pt x="436" y="23125"/>
                      </a:lnTo>
                      <a:lnTo>
                        <a:pt x="341" y="23261"/>
                      </a:lnTo>
                      <a:lnTo>
                        <a:pt x="245" y="23410"/>
                      </a:lnTo>
                      <a:lnTo>
                        <a:pt x="177" y="23560"/>
                      </a:lnTo>
                      <a:lnTo>
                        <a:pt x="109" y="23723"/>
                      </a:lnTo>
                      <a:lnTo>
                        <a:pt x="69" y="23900"/>
                      </a:lnTo>
                      <a:lnTo>
                        <a:pt x="28" y="24077"/>
                      </a:lnTo>
                      <a:lnTo>
                        <a:pt x="14" y="24254"/>
                      </a:lnTo>
                      <a:lnTo>
                        <a:pt x="1" y="24621"/>
                      </a:lnTo>
                      <a:lnTo>
                        <a:pt x="14" y="24920"/>
                      </a:lnTo>
                      <a:lnTo>
                        <a:pt x="28" y="25151"/>
                      </a:lnTo>
                      <a:lnTo>
                        <a:pt x="55" y="25260"/>
                      </a:lnTo>
                      <a:lnTo>
                        <a:pt x="82" y="25342"/>
                      </a:lnTo>
                      <a:lnTo>
                        <a:pt x="109" y="25410"/>
                      </a:lnTo>
                      <a:lnTo>
                        <a:pt x="150" y="25478"/>
                      </a:lnTo>
                      <a:lnTo>
                        <a:pt x="191" y="25532"/>
                      </a:lnTo>
                      <a:lnTo>
                        <a:pt x="245" y="25573"/>
                      </a:lnTo>
                      <a:lnTo>
                        <a:pt x="314" y="25614"/>
                      </a:lnTo>
                      <a:lnTo>
                        <a:pt x="382" y="25641"/>
                      </a:lnTo>
                      <a:lnTo>
                        <a:pt x="558" y="25682"/>
                      </a:lnTo>
                      <a:lnTo>
                        <a:pt x="1211" y="25723"/>
                      </a:lnTo>
                      <a:lnTo>
                        <a:pt x="1878" y="25764"/>
                      </a:lnTo>
                      <a:lnTo>
                        <a:pt x="3292" y="25886"/>
                      </a:lnTo>
                      <a:lnTo>
                        <a:pt x="4762" y="26022"/>
                      </a:lnTo>
                      <a:lnTo>
                        <a:pt x="6271" y="26158"/>
                      </a:lnTo>
                      <a:lnTo>
                        <a:pt x="7768" y="26308"/>
                      </a:lnTo>
                      <a:lnTo>
                        <a:pt x="9237" y="26430"/>
                      </a:lnTo>
                      <a:lnTo>
                        <a:pt x="9958" y="26484"/>
                      </a:lnTo>
                      <a:lnTo>
                        <a:pt x="10651" y="26525"/>
                      </a:lnTo>
                      <a:lnTo>
                        <a:pt x="11318" y="26552"/>
                      </a:lnTo>
                      <a:lnTo>
                        <a:pt x="11971" y="26566"/>
                      </a:lnTo>
                      <a:lnTo>
                        <a:pt x="14487" y="26607"/>
                      </a:lnTo>
                      <a:lnTo>
                        <a:pt x="17004" y="26648"/>
                      </a:lnTo>
                      <a:lnTo>
                        <a:pt x="19534" y="26661"/>
                      </a:lnTo>
                      <a:lnTo>
                        <a:pt x="22064" y="26675"/>
                      </a:lnTo>
                      <a:lnTo>
                        <a:pt x="22255" y="26675"/>
                      </a:lnTo>
                      <a:lnTo>
                        <a:pt x="22445" y="26648"/>
                      </a:lnTo>
                      <a:lnTo>
                        <a:pt x="22622" y="26620"/>
                      </a:lnTo>
                      <a:lnTo>
                        <a:pt x="22812" y="26580"/>
                      </a:lnTo>
                      <a:lnTo>
                        <a:pt x="22989" y="26525"/>
                      </a:lnTo>
                      <a:lnTo>
                        <a:pt x="23180" y="26457"/>
                      </a:lnTo>
                      <a:lnTo>
                        <a:pt x="23343" y="26376"/>
                      </a:lnTo>
                      <a:lnTo>
                        <a:pt x="23520" y="26294"/>
                      </a:lnTo>
                      <a:lnTo>
                        <a:pt x="23683" y="26185"/>
                      </a:lnTo>
                      <a:lnTo>
                        <a:pt x="23832" y="26076"/>
                      </a:lnTo>
                      <a:lnTo>
                        <a:pt x="23996" y="25954"/>
                      </a:lnTo>
                      <a:lnTo>
                        <a:pt x="24132" y="25832"/>
                      </a:lnTo>
                      <a:lnTo>
                        <a:pt x="24268" y="25682"/>
                      </a:lnTo>
                      <a:lnTo>
                        <a:pt x="24390" y="25532"/>
                      </a:lnTo>
                      <a:lnTo>
                        <a:pt x="24513" y="25369"/>
                      </a:lnTo>
                      <a:lnTo>
                        <a:pt x="24621" y="25192"/>
                      </a:lnTo>
                      <a:lnTo>
                        <a:pt x="24785" y="24907"/>
                      </a:lnTo>
                      <a:lnTo>
                        <a:pt x="24975" y="24553"/>
                      </a:lnTo>
                      <a:lnTo>
                        <a:pt x="25152" y="24186"/>
                      </a:lnTo>
                      <a:lnTo>
                        <a:pt x="25315" y="23832"/>
                      </a:lnTo>
                      <a:lnTo>
                        <a:pt x="25465" y="23465"/>
                      </a:lnTo>
                      <a:lnTo>
                        <a:pt x="25750" y="22730"/>
                      </a:lnTo>
                      <a:lnTo>
                        <a:pt x="25886" y="22349"/>
                      </a:lnTo>
                      <a:lnTo>
                        <a:pt x="26009" y="21982"/>
                      </a:lnTo>
                      <a:lnTo>
                        <a:pt x="26226" y="21234"/>
                      </a:lnTo>
                      <a:lnTo>
                        <a:pt x="26417" y="20486"/>
                      </a:lnTo>
                      <a:lnTo>
                        <a:pt x="26580" y="19738"/>
                      </a:lnTo>
                      <a:lnTo>
                        <a:pt x="26716" y="18989"/>
                      </a:lnTo>
                      <a:lnTo>
                        <a:pt x="26811" y="18241"/>
                      </a:lnTo>
                      <a:lnTo>
                        <a:pt x="26893" y="17493"/>
                      </a:lnTo>
                      <a:lnTo>
                        <a:pt x="26947" y="16745"/>
                      </a:lnTo>
                      <a:lnTo>
                        <a:pt x="26975" y="16011"/>
                      </a:lnTo>
                      <a:lnTo>
                        <a:pt x="26988" y="15276"/>
                      </a:lnTo>
                      <a:lnTo>
                        <a:pt x="26988" y="14541"/>
                      </a:lnTo>
                      <a:lnTo>
                        <a:pt x="26961" y="13820"/>
                      </a:lnTo>
                      <a:lnTo>
                        <a:pt x="26907" y="13100"/>
                      </a:lnTo>
                      <a:lnTo>
                        <a:pt x="26852" y="12379"/>
                      </a:lnTo>
                      <a:lnTo>
                        <a:pt x="26771" y="11671"/>
                      </a:lnTo>
                      <a:lnTo>
                        <a:pt x="26675" y="10964"/>
                      </a:lnTo>
                      <a:lnTo>
                        <a:pt x="26567" y="10257"/>
                      </a:lnTo>
                      <a:lnTo>
                        <a:pt x="26444" y="9563"/>
                      </a:lnTo>
                      <a:lnTo>
                        <a:pt x="26322" y="8869"/>
                      </a:lnTo>
                      <a:lnTo>
                        <a:pt x="26172" y="8175"/>
                      </a:lnTo>
                      <a:lnTo>
                        <a:pt x="26009" y="7495"/>
                      </a:lnTo>
                      <a:lnTo>
                        <a:pt x="25846" y="6815"/>
                      </a:lnTo>
                      <a:lnTo>
                        <a:pt x="25655" y="6135"/>
                      </a:lnTo>
                      <a:lnTo>
                        <a:pt x="25465" y="5469"/>
                      </a:lnTo>
                      <a:lnTo>
                        <a:pt x="25261" y="4802"/>
                      </a:lnTo>
                      <a:lnTo>
                        <a:pt x="25043" y="4135"/>
                      </a:lnTo>
                      <a:lnTo>
                        <a:pt x="24812" y="3469"/>
                      </a:lnTo>
                      <a:lnTo>
                        <a:pt x="24567" y="2789"/>
                      </a:lnTo>
                      <a:lnTo>
                        <a:pt x="24431" y="2449"/>
                      </a:lnTo>
                      <a:lnTo>
                        <a:pt x="24349" y="2272"/>
                      </a:lnTo>
                      <a:lnTo>
                        <a:pt x="24268" y="2054"/>
                      </a:lnTo>
                      <a:lnTo>
                        <a:pt x="24200" y="1905"/>
                      </a:lnTo>
                      <a:lnTo>
                        <a:pt x="24118" y="1755"/>
                      </a:lnTo>
                      <a:lnTo>
                        <a:pt x="24036" y="1605"/>
                      </a:lnTo>
                      <a:lnTo>
                        <a:pt x="23941" y="1469"/>
                      </a:lnTo>
                      <a:lnTo>
                        <a:pt x="23846" y="1333"/>
                      </a:lnTo>
                      <a:lnTo>
                        <a:pt x="23751" y="1211"/>
                      </a:lnTo>
                      <a:lnTo>
                        <a:pt x="23520" y="966"/>
                      </a:lnTo>
                      <a:lnTo>
                        <a:pt x="23288" y="748"/>
                      </a:lnTo>
                      <a:lnTo>
                        <a:pt x="23016" y="558"/>
                      </a:lnTo>
                      <a:lnTo>
                        <a:pt x="22744" y="395"/>
                      </a:lnTo>
                      <a:lnTo>
                        <a:pt x="22459" y="259"/>
                      </a:lnTo>
                      <a:lnTo>
                        <a:pt x="22159" y="150"/>
                      </a:lnTo>
                      <a:lnTo>
                        <a:pt x="21846" y="68"/>
                      </a:lnTo>
                      <a:lnTo>
                        <a:pt x="21534" y="28"/>
                      </a:lnTo>
                      <a:lnTo>
                        <a:pt x="212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8"/>
                <p:cNvSpPr/>
                <p:nvPr/>
              </p:nvSpPr>
              <p:spPr>
                <a:xfrm>
                  <a:off x="7435888" y="2282112"/>
                  <a:ext cx="291893" cy="225024"/>
                </a:xfrm>
                <a:custGeom>
                  <a:avLst/>
                  <a:gdLst/>
                  <a:ahLst/>
                  <a:cxnLst/>
                  <a:rect l="l" t="t" r="r" b="b"/>
                  <a:pathLst>
                    <a:path w="9564" h="7373" extrusionOk="0">
                      <a:moveTo>
                        <a:pt x="6081" y="0"/>
                      </a:moveTo>
                      <a:lnTo>
                        <a:pt x="6040" y="41"/>
                      </a:lnTo>
                      <a:lnTo>
                        <a:pt x="6013" y="109"/>
                      </a:lnTo>
                      <a:lnTo>
                        <a:pt x="5999" y="204"/>
                      </a:lnTo>
                      <a:lnTo>
                        <a:pt x="5999" y="313"/>
                      </a:lnTo>
                      <a:lnTo>
                        <a:pt x="6026" y="435"/>
                      </a:lnTo>
                      <a:lnTo>
                        <a:pt x="6081" y="735"/>
                      </a:lnTo>
                      <a:lnTo>
                        <a:pt x="6162" y="1061"/>
                      </a:lnTo>
                      <a:lnTo>
                        <a:pt x="6271" y="1401"/>
                      </a:lnTo>
                      <a:lnTo>
                        <a:pt x="6366" y="1728"/>
                      </a:lnTo>
                      <a:lnTo>
                        <a:pt x="6462" y="1986"/>
                      </a:lnTo>
                      <a:lnTo>
                        <a:pt x="6530" y="2204"/>
                      </a:lnTo>
                      <a:lnTo>
                        <a:pt x="6557" y="2285"/>
                      </a:lnTo>
                      <a:lnTo>
                        <a:pt x="6557" y="2367"/>
                      </a:lnTo>
                      <a:lnTo>
                        <a:pt x="6557" y="2435"/>
                      </a:lnTo>
                      <a:lnTo>
                        <a:pt x="6543" y="2489"/>
                      </a:lnTo>
                      <a:lnTo>
                        <a:pt x="6502" y="2544"/>
                      </a:lnTo>
                      <a:lnTo>
                        <a:pt x="6448" y="2585"/>
                      </a:lnTo>
                      <a:lnTo>
                        <a:pt x="6380" y="2612"/>
                      </a:lnTo>
                      <a:lnTo>
                        <a:pt x="6285" y="2639"/>
                      </a:lnTo>
                      <a:lnTo>
                        <a:pt x="6162" y="2666"/>
                      </a:lnTo>
                      <a:lnTo>
                        <a:pt x="5822" y="2666"/>
                      </a:lnTo>
                      <a:lnTo>
                        <a:pt x="5578" y="2625"/>
                      </a:lnTo>
                      <a:lnTo>
                        <a:pt x="5292" y="2571"/>
                      </a:lnTo>
                      <a:lnTo>
                        <a:pt x="4965" y="2489"/>
                      </a:lnTo>
                      <a:lnTo>
                        <a:pt x="4231" y="2299"/>
                      </a:lnTo>
                      <a:lnTo>
                        <a:pt x="3442" y="2081"/>
                      </a:lnTo>
                      <a:lnTo>
                        <a:pt x="2639" y="1877"/>
                      </a:lnTo>
                      <a:lnTo>
                        <a:pt x="2258" y="1782"/>
                      </a:lnTo>
                      <a:lnTo>
                        <a:pt x="1905" y="1700"/>
                      </a:lnTo>
                      <a:lnTo>
                        <a:pt x="1565" y="1646"/>
                      </a:lnTo>
                      <a:lnTo>
                        <a:pt x="1265" y="1605"/>
                      </a:lnTo>
                      <a:lnTo>
                        <a:pt x="1021" y="1592"/>
                      </a:lnTo>
                      <a:lnTo>
                        <a:pt x="912" y="1605"/>
                      </a:lnTo>
                      <a:lnTo>
                        <a:pt x="817" y="1619"/>
                      </a:lnTo>
                      <a:lnTo>
                        <a:pt x="749" y="1632"/>
                      </a:lnTo>
                      <a:lnTo>
                        <a:pt x="694" y="1673"/>
                      </a:lnTo>
                      <a:lnTo>
                        <a:pt x="681" y="1714"/>
                      </a:lnTo>
                      <a:lnTo>
                        <a:pt x="694" y="1755"/>
                      </a:lnTo>
                      <a:lnTo>
                        <a:pt x="721" y="1809"/>
                      </a:lnTo>
                      <a:lnTo>
                        <a:pt x="776" y="1864"/>
                      </a:lnTo>
                      <a:lnTo>
                        <a:pt x="953" y="2000"/>
                      </a:lnTo>
                      <a:lnTo>
                        <a:pt x="1184" y="2136"/>
                      </a:lnTo>
                      <a:lnTo>
                        <a:pt x="1483" y="2299"/>
                      </a:lnTo>
                      <a:lnTo>
                        <a:pt x="1810" y="2462"/>
                      </a:lnTo>
                      <a:lnTo>
                        <a:pt x="2163" y="2625"/>
                      </a:lnTo>
                      <a:lnTo>
                        <a:pt x="2884" y="2952"/>
                      </a:lnTo>
                      <a:lnTo>
                        <a:pt x="3537" y="3224"/>
                      </a:lnTo>
                      <a:lnTo>
                        <a:pt x="4204" y="3482"/>
                      </a:lnTo>
                      <a:lnTo>
                        <a:pt x="3592" y="3374"/>
                      </a:lnTo>
                      <a:lnTo>
                        <a:pt x="2966" y="3265"/>
                      </a:lnTo>
                      <a:lnTo>
                        <a:pt x="2231" y="3142"/>
                      </a:lnTo>
                      <a:lnTo>
                        <a:pt x="1483" y="3047"/>
                      </a:lnTo>
                      <a:lnTo>
                        <a:pt x="1129" y="3020"/>
                      </a:lnTo>
                      <a:lnTo>
                        <a:pt x="803" y="3006"/>
                      </a:lnTo>
                      <a:lnTo>
                        <a:pt x="531" y="3006"/>
                      </a:lnTo>
                      <a:lnTo>
                        <a:pt x="286" y="3020"/>
                      </a:lnTo>
                      <a:lnTo>
                        <a:pt x="191" y="3047"/>
                      </a:lnTo>
                      <a:lnTo>
                        <a:pt x="123" y="3061"/>
                      </a:lnTo>
                      <a:lnTo>
                        <a:pt x="55" y="3102"/>
                      </a:lnTo>
                      <a:lnTo>
                        <a:pt x="14" y="3142"/>
                      </a:lnTo>
                      <a:lnTo>
                        <a:pt x="0" y="3183"/>
                      </a:lnTo>
                      <a:lnTo>
                        <a:pt x="0" y="3238"/>
                      </a:lnTo>
                      <a:lnTo>
                        <a:pt x="28" y="3306"/>
                      </a:lnTo>
                      <a:lnTo>
                        <a:pt x="68" y="3360"/>
                      </a:lnTo>
                      <a:lnTo>
                        <a:pt x="136" y="3414"/>
                      </a:lnTo>
                      <a:lnTo>
                        <a:pt x="218" y="3482"/>
                      </a:lnTo>
                      <a:lnTo>
                        <a:pt x="436" y="3618"/>
                      </a:lnTo>
                      <a:lnTo>
                        <a:pt x="708" y="3754"/>
                      </a:lnTo>
                      <a:lnTo>
                        <a:pt x="1021" y="3890"/>
                      </a:lnTo>
                      <a:lnTo>
                        <a:pt x="1361" y="4013"/>
                      </a:lnTo>
                      <a:lnTo>
                        <a:pt x="1728" y="4149"/>
                      </a:lnTo>
                      <a:lnTo>
                        <a:pt x="2449" y="4380"/>
                      </a:lnTo>
                      <a:lnTo>
                        <a:pt x="3088" y="4584"/>
                      </a:lnTo>
                      <a:lnTo>
                        <a:pt x="3714" y="4761"/>
                      </a:lnTo>
                      <a:lnTo>
                        <a:pt x="3714" y="4761"/>
                      </a:lnTo>
                      <a:lnTo>
                        <a:pt x="3183" y="4734"/>
                      </a:lnTo>
                      <a:lnTo>
                        <a:pt x="2639" y="4707"/>
                      </a:lnTo>
                      <a:lnTo>
                        <a:pt x="2014" y="4679"/>
                      </a:lnTo>
                      <a:lnTo>
                        <a:pt x="1388" y="4679"/>
                      </a:lnTo>
                      <a:lnTo>
                        <a:pt x="844" y="4693"/>
                      </a:lnTo>
                      <a:lnTo>
                        <a:pt x="626" y="4707"/>
                      </a:lnTo>
                      <a:lnTo>
                        <a:pt x="449" y="4734"/>
                      </a:lnTo>
                      <a:lnTo>
                        <a:pt x="340" y="4761"/>
                      </a:lnTo>
                      <a:lnTo>
                        <a:pt x="300" y="4788"/>
                      </a:lnTo>
                      <a:lnTo>
                        <a:pt x="286" y="4802"/>
                      </a:lnTo>
                      <a:lnTo>
                        <a:pt x="286" y="4856"/>
                      </a:lnTo>
                      <a:lnTo>
                        <a:pt x="313" y="4897"/>
                      </a:lnTo>
                      <a:lnTo>
                        <a:pt x="354" y="4951"/>
                      </a:lnTo>
                      <a:lnTo>
                        <a:pt x="409" y="5006"/>
                      </a:lnTo>
                      <a:lnTo>
                        <a:pt x="558" y="5101"/>
                      </a:lnTo>
                      <a:lnTo>
                        <a:pt x="762" y="5210"/>
                      </a:lnTo>
                      <a:lnTo>
                        <a:pt x="1007" y="5305"/>
                      </a:lnTo>
                      <a:lnTo>
                        <a:pt x="1279" y="5414"/>
                      </a:lnTo>
                      <a:lnTo>
                        <a:pt x="1878" y="5604"/>
                      </a:lnTo>
                      <a:lnTo>
                        <a:pt x="2476" y="5781"/>
                      </a:lnTo>
                      <a:lnTo>
                        <a:pt x="3007" y="5917"/>
                      </a:lnTo>
                      <a:lnTo>
                        <a:pt x="3524" y="6040"/>
                      </a:lnTo>
                      <a:lnTo>
                        <a:pt x="3170" y="6040"/>
                      </a:lnTo>
                      <a:lnTo>
                        <a:pt x="2803" y="6053"/>
                      </a:lnTo>
                      <a:lnTo>
                        <a:pt x="2381" y="6067"/>
                      </a:lnTo>
                      <a:lnTo>
                        <a:pt x="1973" y="6108"/>
                      </a:lnTo>
                      <a:lnTo>
                        <a:pt x="1796" y="6149"/>
                      </a:lnTo>
                      <a:lnTo>
                        <a:pt x="1633" y="6176"/>
                      </a:lnTo>
                      <a:lnTo>
                        <a:pt x="1497" y="6217"/>
                      </a:lnTo>
                      <a:lnTo>
                        <a:pt x="1402" y="6271"/>
                      </a:lnTo>
                      <a:lnTo>
                        <a:pt x="1374" y="6298"/>
                      </a:lnTo>
                      <a:lnTo>
                        <a:pt x="1361" y="6325"/>
                      </a:lnTo>
                      <a:lnTo>
                        <a:pt x="1347" y="6366"/>
                      </a:lnTo>
                      <a:lnTo>
                        <a:pt x="1361" y="6393"/>
                      </a:lnTo>
                      <a:lnTo>
                        <a:pt x="1388" y="6434"/>
                      </a:lnTo>
                      <a:lnTo>
                        <a:pt x="1442" y="6475"/>
                      </a:lnTo>
                      <a:lnTo>
                        <a:pt x="1606" y="6570"/>
                      </a:lnTo>
                      <a:lnTo>
                        <a:pt x="1864" y="6679"/>
                      </a:lnTo>
                      <a:lnTo>
                        <a:pt x="2190" y="6788"/>
                      </a:lnTo>
                      <a:lnTo>
                        <a:pt x="2585" y="6897"/>
                      </a:lnTo>
                      <a:lnTo>
                        <a:pt x="3034" y="6992"/>
                      </a:lnTo>
                      <a:lnTo>
                        <a:pt x="3537" y="7101"/>
                      </a:lnTo>
                      <a:lnTo>
                        <a:pt x="4081" y="7182"/>
                      </a:lnTo>
                      <a:lnTo>
                        <a:pt x="4653" y="7264"/>
                      </a:lnTo>
                      <a:lnTo>
                        <a:pt x="5251" y="7318"/>
                      </a:lnTo>
                      <a:lnTo>
                        <a:pt x="5850" y="7359"/>
                      </a:lnTo>
                      <a:lnTo>
                        <a:pt x="6462" y="7373"/>
                      </a:lnTo>
                      <a:lnTo>
                        <a:pt x="7074" y="7359"/>
                      </a:lnTo>
                      <a:lnTo>
                        <a:pt x="7373" y="7332"/>
                      </a:lnTo>
                      <a:lnTo>
                        <a:pt x="7672" y="7305"/>
                      </a:lnTo>
                      <a:lnTo>
                        <a:pt x="7958" y="7264"/>
                      </a:lnTo>
                      <a:lnTo>
                        <a:pt x="8244" y="7210"/>
                      </a:lnTo>
                      <a:lnTo>
                        <a:pt x="8516" y="7155"/>
                      </a:lnTo>
                      <a:lnTo>
                        <a:pt x="8788" y="7087"/>
                      </a:lnTo>
                      <a:lnTo>
                        <a:pt x="8883" y="7005"/>
                      </a:lnTo>
                      <a:lnTo>
                        <a:pt x="8992" y="6883"/>
                      </a:lnTo>
                      <a:lnTo>
                        <a:pt x="9101" y="6733"/>
                      </a:lnTo>
                      <a:lnTo>
                        <a:pt x="9196" y="6543"/>
                      </a:lnTo>
                      <a:lnTo>
                        <a:pt x="9291" y="6339"/>
                      </a:lnTo>
                      <a:lnTo>
                        <a:pt x="9386" y="6108"/>
                      </a:lnTo>
                      <a:lnTo>
                        <a:pt x="9454" y="5849"/>
                      </a:lnTo>
                      <a:lnTo>
                        <a:pt x="9509" y="5577"/>
                      </a:lnTo>
                      <a:lnTo>
                        <a:pt x="9549" y="5292"/>
                      </a:lnTo>
                      <a:lnTo>
                        <a:pt x="9563" y="5006"/>
                      </a:lnTo>
                      <a:lnTo>
                        <a:pt x="9536" y="4693"/>
                      </a:lnTo>
                      <a:lnTo>
                        <a:pt x="9509" y="4543"/>
                      </a:lnTo>
                      <a:lnTo>
                        <a:pt x="9481" y="4394"/>
                      </a:lnTo>
                      <a:lnTo>
                        <a:pt x="9441" y="4231"/>
                      </a:lnTo>
                      <a:lnTo>
                        <a:pt x="9400" y="4081"/>
                      </a:lnTo>
                      <a:lnTo>
                        <a:pt x="9332" y="3931"/>
                      </a:lnTo>
                      <a:lnTo>
                        <a:pt x="9264" y="3782"/>
                      </a:lnTo>
                      <a:lnTo>
                        <a:pt x="9182" y="3618"/>
                      </a:lnTo>
                      <a:lnTo>
                        <a:pt x="9087" y="3469"/>
                      </a:lnTo>
                      <a:lnTo>
                        <a:pt x="8992" y="3319"/>
                      </a:lnTo>
                      <a:lnTo>
                        <a:pt x="8869" y="3183"/>
                      </a:lnTo>
                      <a:lnTo>
                        <a:pt x="8461" y="2680"/>
                      </a:lnTo>
                      <a:lnTo>
                        <a:pt x="8148" y="2258"/>
                      </a:lnTo>
                      <a:lnTo>
                        <a:pt x="7890" y="1877"/>
                      </a:lnTo>
                      <a:lnTo>
                        <a:pt x="7672" y="1537"/>
                      </a:lnTo>
                      <a:lnTo>
                        <a:pt x="7455" y="1224"/>
                      </a:lnTo>
                      <a:lnTo>
                        <a:pt x="7223" y="925"/>
                      </a:lnTo>
                      <a:lnTo>
                        <a:pt x="7087" y="776"/>
                      </a:lnTo>
                      <a:lnTo>
                        <a:pt x="6951" y="612"/>
                      </a:lnTo>
                      <a:lnTo>
                        <a:pt x="6788" y="449"/>
                      </a:lnTo>
                      <a:lnTo>
                        <a:pt x="6611" y="286"/>
                      </a:lnTo>
                      <a:lnTo>
                        <a:pt x="6462" y="150"/>
                      </a:lnTo>
                      <a:lnTo>
                        <a:pt x="6326" y="68"/>
                      </a:lnTo>
                      <a:lnTo>
                        <a:pt x="6230" y="14"/>
                      </a:lnTo>
                      <a:lnTo>
                        <a:pt x="6149" y="0"/>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18"/>
            <p:cNvSpPr/>
            <p:nvPr/>
          </p:nvSpPr>
          <p:spPr>
            <a:xfrm>
              <a:off x="3924300" y="1924125"/>
              <a:ext cx="162000" cy="162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8"/>
            <p:cNvSpPr/>
            <p:nvPr/>
          </p:nvSpPr>
          <p:spPr>
            <a:xfrm>
              <a:off x="3924300" y="3580275"/>
              <a:ext cx="162000" cy="162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8"/>
            <p:cNvSpPr/>
            <p:nvPr/>
          </p:nvSpPr>
          <p:spPr>
            <a:xfrm>
              <a:off x="5781675" y="3065925"/>
              <a:ext cx="162000" cy="162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8"/>
            <p:cNvSpPr/>
            <p:nvPr/>
          </p:nvSpPr>
          <p:spPr>
            <a:xfrm>
              <a:off x="4714800" y="1038225"/>
              <a:ext cx="162000" cy="162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8" name="Google Shape;448;p18"/>
          <p:cNvCxnSpPr>
            <a:endCxn id="444" idx="0"/>
          </p:cNvCxnSpPr>
          <p:nvPr/>
        </p:nvCxnSpPr>
        <p:spPr>
          <a:xfrm>
            <a:off x="2911500" y="1631025"/>
            <a:ext cx="1093800" cy="293100"/>
          </a:xfrm>
          <a:prstGeom prst="bentConnector2">
            <a:avLst/>
          </a:prstGeom>
          <a:noFill/>
          <a:ln w="9525" cap="flat" cmpd="sng">
            <a:solidFill>
              <a:schemeClr val="dk2"/>
            </a:solidFill>
            <a:prstDash val="solid"/>
            <a:round/>
            <a:headEnd type="none" w="med" len="med"/>
            <a:tailEnd type="oval" w="med" len="med"/>
          </a:ln>
        </p:spPr>
      </p:cxnSp>
      <p:cxnSp>
        <p:nvCxnSpPr>
          <p:cNvPr id="449" name="Google Shape;449;p18"/>
          <p:cNvCxnSpPr>
            <a:endCxn id="445" idx="0"/>
          </p:cNvCxnSpPr>
          <p:nvPr/>
        </p:nvCxnSpPr>
        <p:spPr>
          <a:xfrm rot="10800000" flipH="1">
            <a:off x="2577600" y="3580275"/>
            <a:ext cx="1427700" cy="161100"/>
          </a:xfrm>
          <a:prstGeom prst="bentConnector4">
            <a:avLst>
              <a:gd name="adj1" fmla="val 47163"/>
              <a:gd name="adj2" fmla="val 247812"/>
            </a:avLst>
          </a:prstGeom>
          <a:noFill/>
          <a:ln w="9525" cap="flat" cmpd="sng">
            <a:solidFill>
              <a:schemeClr val="dk2"/>
            </a:solidFill>
            <a:prstDash val="solid"/>
            <a:round/>
            <a:headEnd type="none" w="med" len="med"/>
            <a:tailEnd type="oval" w="med" len="med"/>
          </a:ln>
        </p:spPr>
      </p:cxnSp>
      <p:cxnSp>
        <p:nvCxnSpPr>
          <p:cNvPr id="450" name="Google Shape;450;p18"/>
          <p:cNvCxnSpPr>
            <a:stCxn id="366" idx="2"/>
            <a:endCxn id="447" idx="6"/>
          </p:cNvCxnSpPr>
          <p:nvPr/>
        </p:nvCxnSpPr>
        <p:spPr>
          <a:xfrm rot="10800000">
            <a:off x="4876800" y="1119225"/>
            <a:ext cx="2085900" cy="571500"/>
          </a:xfrm>
          <a:prstGeom prst="bentConnector3">
            <a:avLst>
              <a:gd name="adj1" fmla="val 34244"/>
            </a:avLst>
          </a:prstGeom>
          <a:noFill/>
          <a:ln w="9525" cap="flat" cmpd="sng">
            <a:solidFill>
              <a:schemeClr val="dk2"/>
            </a:solidFill>
            <a:prstDash val="solid"/>
            <a:round/>
            <a:headEnd type="none" w="med" len="med"/>
            <a:tailEnd type="oval" w="med" len="med"/>
          </a:ln>
        </p:spPr>
      </p:cxnSp>
      <p:cxnSp>
        <p:nvCxnSpPr>
          <p:cNvPr id="451" name="Google Shape;451;p18"/>
          <p:cNvCxnSpPr/>
          <p:nvPr/>
        </p:nvCxnSpPr>
        <p:spPr>
          <a:xfrm flipH="1">
            <a:off x="6019875" y="3451125"/>
            <a:ext cx="935100" cy="600"/>
          </a:xfrm>
          <a:prstGeom prst="bentConnector3">
            <a:avLst>
              <a:gd name="adj1" fmla="val 50000"/>
            </a:avLst>
          </a:prstGeom>
          <a:noFill/>
          <a:ln w="9525" cap="flat" cmpd="sng">
            <a:solidFill>
              <a:schemeClr val="dk2"/>
            </a:solidFill>
            <a:prstDash val="solid"/>
            <a:round/>
            <a:headEnd type="none" w="med" len="med"/>
            <a:tailEnd type="oval" w="med" len="med"/>
          </a:ln>
        </p:spPr>
      </p:cxnSp>
      <p:pic>
        <p:nvPicPr>
          <p:cNvPr id="452" name="Google Shape;452;p18"/>
          <p:cNvPicPr preferRelativeResize="0"/>
          <p:nvPr/>
        </p:nvPicPr>
        <p:blipFill>
          <a:blip r:embed="rId3">
            <a:alphaModFix/>
          </a:blip>
          <a:stretch>
            <a:fillRect/>
          </a:stretch>
        </p:blipFill>
        <p:spPr>
          <a:xfrm>
            <a:off x="209150" y="1914311"/>
            <a:ext cx="2743125" cy="141698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19"/>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CA"/>
              <a:t>CNN Training and Validation Metrics</a:t>
            </a:r>
          </a:p>
        </p:txBody>
      </p:sp>
      <p:pic>
        <p:nvPicPr>
          <p:cNvPr id="458" name="Google Shape;458;p19"/>
          <p:cNvPicPr preferRelativeResize="0"/>
          <p:nvPr/>
        </p:nvPicPr>
        <p:blipFill>
          <a:blip r:embed="rId3">
            <a:alphaModFix/>
          </a:blip>
          <a:stretch>
            <a:fillRect/>
          </a:stretch>
        </p:blipFill>
        <p:spPr>
          <a:xfrm>
            <a:off x="152400" y="935275"/>
            <a:ext cx="4876800" cy="4055825"/>
          </a:xfrm>
          <a:prstGeom prst="rect">
            <a:avLst/>
          </a:prstGeom>
          <a:noFill/>
          <a:ln>
            <a:noFill/>
          </a:ln>
        </p:spPr>
      </p:pic>
      <p:pic>
        <p:nvPicPr>
          <p:cNvPr id="459" name="Google Shape;459;p19"/>
          <p:cNvPicPr preferRelativeResize="0"/>
          <p:nvPr/>
        </p:nvPicPr>
        <p:blipFill>
          <a:blip r:embed="rId4">
            <a:alphaModFix/>
          </a:blip>
          <a:stretch>
            <a:fillRect/>
          </a:stretch>
        </p:blipFill>
        <p:spPr>
          <a:xfrm>
            <a:off x="4572000" y="989400"/>
            <a:ext cx="4363400" cy="385382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20"/>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Clr>
                <a:schemeClr val="dk1"/>
              </a:buClr>
              <a:buSzPct val="39285"/>
              <a:buFont typeface="Arial"/>
              <a:buNone/>
            </a:pPr>
            <a:r>
              <a:rPr lang="en"/>
              <a:t>CNN Confusion Metrics</a:t>
            </a:r>
            <a:endParaRPr/>
          </a:p>
        </p:txBody>
      </p:sp>
      <p:pic>
        <p:nvPicPr>
          <p:cNvPr id="465" name="Google Shape;465;p20"/>
          <p:cNvPicPr preferRelativeResize="0"/>
          <p:nvPr/>
        </p:nvPicPr>
        <p:blipFill>
          <a:blip r:embed="rId3">
            <a:alphaModFix/>
          </a:blip>
          <a:stretch>
            <a:fillRect/>
          </a:stretch>
        </p:blipFill>
        <p:spPr>
          <a:xfrm>
            <a:off x="2037108" y="943024"/>
            <a:ext cx="5069783" cy="40558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21"/>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RNN Training And Validation Metrics</a:t>
            </a:r>
            <a:endParaRPr/>
          </a:p>
        </p:txBody>
      </p:sp>
      <p:pic>
        <p:nvPicPr>
          <p:cNvPr id="471" name="Google Shape;471;p21"/>
          <p:cNvPicPr preferRelativeResize="0"/>
          <p:nvPr/>
        </p:nvPicPr>
        <p:blipFill>
          <a:blip r:embed="rId3">
            <a:alphaModFix/>
          </a:blip>
          <a:stretch>
            <a:fillRect/>
          </a:stretch>
        </p:blipFill>
        <p:spPr>
          <a:xfrm>
            <a:off x="0" y="935275"/>
            <a:ext cx="4812224" cy="4055825"/>
          </a:xfrm>
          <a:prstGeom prst="rect">
            <a:avLst/>
          </a:prstGeom>
          <a:noFill/>
          <a:ln>
            <a:noFill/>
          </a:ln>
        </p:spPr>
      </p:pic>
      <p:pic>
        <p:nvPicPr>
          <p:cNvPr id="472" name="Google Shape;472;p21"/>
          <p:cNvPicPr preferRelativeResize="0"/>
          <p:nvPr/>
        </p:nvPicPr>
        <p:blipFill>
          <a:blip r:embed="rId4">
            <a:alphaModFix/>
          </a:blip>
          <a:stretch>
            <a:fillRect/>
          </a:stretch>
        </p:blipFill>
        <p:spPr>
          <a:xfrm>
            <a:off x="4572001" y="935275"/>
            <a:ext cx="4495800" cy="3796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2908A-7DBE-9C40-C1D4-C2771664D8FB}"/>
              </a:ext>
            </a:extLst>
          </p:cNvPr>
          <p:cNvSpPr>
            <a:spLocks noGrp="1"/>
          </p:cNvSpPr>
          <p:nvPr>
            <p:ph type="title"/>
          </p:nvPr>
        </p:nvSpPr>
        <p:spPr/>
        <p:txBody>
          <a:bodyPr/>
          <a:lstStyle/>
          <a:p>
            <a:endParaRPr lang="en-US"/>
          </a:p>
        </p:txBody>
      </p:sp>
      <p:pic>
        <p:nvPicPr>
          <p:cNvPr id="3" name="Project Demo.mp4">
            <a:hlinkClick r:id="" action="ppaction://media"/>
            <a:extLst>
              <a:ext uri="{FF2B5EF4-FFF2-40B4-BE49-F238E27FC236}">
                <a16:creationId xmlns:a16="http://schemas.microsoft.com/office/drawing/2014/main" id="{7D2850D4-F926-0BF0-8FDF-D7B914C83CB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85955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55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22"/>
          <p:cNvSpPr/>
          <p:nvPr/>
        </p:nvSpPr>
        <p:spPr>
          <a:xfrm>
            <a:off x="457200" y="1324425"/>
            <a:ext cx="2889300" cy="3407700"/>
          </a:xfrm>
          <a:prstGeom prst="roundRect">
            <a:avLst>
              <a:gd name="adj" fmla="val 14082"/>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2"/>
          <p:cNvSpPr txBox="1"/>
          <p:nvPr/>
        </p:nvSpPr>
        <p:spPr>
          <a:xfrm>
            <a:off x="646237" y="1841625"/>
            <a:ext cx="2546700" cy="6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b="1">
                <a:latin typeface="Fira Sans Extra Condensed"/>
                <a:ea typeface="Fira Sans Extra Condensed"/>
                <a:cs typeface="Fira Sans Extra Condensed"/>
                <a:sym typeface="Fira Sans Extra Condensed"/>
              </a:rPr>
              <a:t>Learn from Project</a:t>
            </a:r>
            <a:endParaRPr sz="2100" b="1">
              <a:solidFill>
                <a:srgbClr val="000000"/>
              </a:solidFill>
              <a:latin typeface="Fira Sans Extra Condensed"/>
              <a:ea typeface="Fira Sans Extra Condensed"/>
              <a:cs typeface="Fira Sans Extra Condensed"/>
              <a:sym typeface="Fira Sans Extra Condensed"/>
            </a:endParaRPr>
          </a:p>
        </p:txBody>
      </p:sp>
      <p:sp>
        <p:nvSpPr>
          <p:cNvPr id="479" name="Google Shape;479;p22"/>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a:t>Summary (Why should you care?)</a:t>
            </a:r>
            <a:endParaRPr sz="3200"/>
          </a:p>
        </p:txBody>
      </p:sp>
      <p:sp>
        <p:nvSpPr>
          <p:cNvPr id="480" name="Google Shape;480;p22"/>
          <p:cNvSpPr/>
          <p:nvPr/>
        </p:nvSpPr>
        <p:spPr>
          <a:xfrm>
            <a:off x="1914525" y="1385900"/>
            <a:ext cx="2290775" cy="2252650"/>
          </a:xfrm>
          <a:custGeom>
            <a:avLst/>
            <a:gdLst/>
            <a:ahLst/>
            <a:cxnLst/>
            <a:rect l="l" t="t" r="r" b="b"/>
            <a:pathLst>
              <a:path w="91631" h="90106" extrusionOk="0">
                <a:moveTo>
                  <a:pt x="0" y="90106"/>
                </a:moveTo>
                <a:lnTo>
                  <a:pt x="84773" y="0"/>
                </a:lnTo>
                <a:lnTo>
                  <a:pt x="91631" y="16192"/>
                </a:lnTo>
                <a:close/>
              </a:path>
            </a:pathLst>
          </a:custGeom>
          <a:solidFill>
            <a:srgbClr val="666666">
              <a:alpha val="12549"/>
            </a:srgbClr>
          </a:solidFill>
          <a:ln>
            <a:noFill/>
          </a:ln>
        </p:spPr>
        <p:txBody>
          <a:bodyPr/>
          <a:lstStyle/>
          <a:p>
            <a:endParaRPr lang="en-US"/>
          </a:p>
        </p:txBody>
      </p:sp>
      <p:grpSp>
        <p:nvGrpSpPr>
          <p:cNvPr id="481" name="Google Shape;481;p22"/>
          <p:cNvGrpSpPr/>
          <p:nvPr/>
        </p:nvGrpSpPr>
        <p:grpSpPr>
          <a:xfrm>
            <a:off x="3961063" y="1231575"/>
            <a:ext cx="4725888" cy="650100"/>
            <a:chOff x="3961063" y="1231575"/>
            <a:chExt cx="4725888" cy="650100"/>
          </a:xfrm>
        </p:grpSpPr>
        <p:sp>
          <p:nvSpPr>
            <p:cNvPr id="482" name="Google Shape;482;p22"/>
            <p:cNvSpPr/>
            <p:nvPr/>
          </p:nvSpPr>
          <p:spPr>
            <a:xfrm>
              <a:off x="5010150" y="1231575"/>
              <a:ext cx="3676800" cy="650100"/>
            </a:xfrm>
            <a:prstGeom prst="roundRect">
              <a:avLst>
                <a:gd name="adj" fmla="val 50000"/>
              </a:avLst>
            </a:prstGeom>
            <a:solidFill>
              <a:srgbClr val="E99B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2"/>
            <p:cNvSpPr/>
            <p:nvPr/>
          </p:nvSpPr>
          <p:spPr>
            <a:xfrm>
              <a:off x="3961063" y="1324425"/>
              <a:ext cx="2130000" cy="46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22"/>
          <p:cNvGrpSpPr/>
          <p:nvPr/>
        </p:nvGrpSpPr>
        <p:grpSpPr>
          <a:xfrm>
            <a:off x="3961075" y="1390725"/>
            <a:ext cx="4344700" cy="331825"/>
            <a:chOff x="3961075" y="1390725"/>
            <a:chExt cx="4344700" cy="331825"/>
          </a:xfrm>
        </p:grpSpPr>
        <p:sp>
          <p:nvSpPr>
            <p:cNvPr id="485" name="Google Shape;485;p22"/>
            <p:cNvSpPr txBox="1"/>
            <p:nvPr/>
          </p:nvSpPr>
          <p:spPr>
            <a:xfrm>
              <a:off x="5675975" y="1390750"/>
              <a:ext cx="26298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For whom we care ?</a:t>
              </a:r>
              <a:endParaRPr>
                <a:latin typeface="Roboto"/>
                <a:ea typeface="Roboto"/>
                <a:cs typeface="Roboto"/>
                <a:sym typeface="Roboto"/>
              </a:endParaRPr>
            </a:p>
          </p:txBody>
        </p:sp>
        <p:sp>
          <p:nvSpPr>
            <p:cNvPr id="486" name="Google Shape;486;p22"/>
            <p:cNvSpPr txBox="1"/>
            <p:nvPr/>
          </p:nvSpPr>
          <p:spPr>
            <a:xfrm>
              <a:off x="3961075" y="1390725"/>
              <a:ext cx="22242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800" b="1">
                  <a:solidFill>
                    <a:schemeClr val="lt1"/>
                  </a:solidFill>
                  <a:latin typeface="Fira Sans Extra Condensed"/>
                  <a:ea typeface="Fira Sans Extra Condensed"/>
                  <a:cs typeface="Fira Sans Extra Condensed"/>
                  <a:sym typeface="Fira Sans Extra Condensed"/>
                </a:rPr>
                <a:t>Customer Relation</a:t>
              </a:r>
              <a:endParaRPr sz="1800" b="1">
                <a:solidFill>
                  <a:schemeClr val="lt1"/>
                </a:solidFill>
                <a:latin typeface="Fira Sans Extra Condensed"/>
                <a:ea typeface="Fira Sans Extra Condensed"/>
                <a:cs typeface="Fira Sans Extra Condensed"/>
                <a:sym typeface="Fira Sans Extra Condensed"/>
              </a:endParaRPr>
            </a:p>
          </p:txBody>
        </p:sp>
      </p:grpSp>
      <p:sp>
        <p:nvSpPr>
          <p:cNvPr id="487" name="Google Shape;487;p22"/>
          <p:cNvSpPr/>
          <p:nvPr/>
        </p:nvSpPr>
        <p:spPr>
          <a:xfrm>
            <a:off x="1924050" y="2362200"/>
            <a:ext cx="2240750" cy="1266825"/>
          </a:xfrm>
          <a:custGeom>
            <a:avLst/>
            <a:gdLst/>
            <a:ahLst/>
            <a:cxnLst/>
            <a:rect l="l" t="t" r="r" b="b"/>
            <a:pathLst>
              <a:path w="89630" h="50673" extrusionOk="0">
                <a:moveTo>
                  <a:pt x="0" y="50673"/>
                </a:moveTo>
                <a:lnTo>
                  <a:pt x="85820" y="0"/>
                </a:lnTo>
                <a:lnTo>
                  <a:pt x="89630" y="17145"/>
                </a:lnTo>
                <a:close/>
              </a:path>
            </a:pathLst>
          </a:custGeom>
          <a:solidFill>
            <a:srgbClr val="666666">
              <a:alpha val="12549"/>
            </a:srgbClr>
          </a:solidFill>
          <a:ln>
            <a:noFill/>
          </a:ln>
        </p:spPr>
        <p:txBody>
          <a:bodyPr/>
          <a:lstStyle/>
          <a:p>
            <a:endParaRPr lang="en-US"/>
          </a:p>
        </p:txBody>
      </p:sp>
      <p:sp>
        <p:nvSpPr>
          <p:cNvPr id="488" name="Google Shape;488;p22"/>
          <p:cNvSpPr/>
          <p:nvPr/>
        </p:nvSpPr>
        <p:spPr>
          <a:xfrm>
            <a:off x="1952625" y="3333750"/>
            <a:ext cx="2224100" cy="461975"/>
          </a:xfrm>
          <a:custGeom>
            <a:avLst/>
            <a:gdLst/>
            <a:ahLst/>
            <a:cxnLst/>
            <a:rect l="l" t="t" r="r" b="b"/>
            <a:pathLst>
              <a:path w="88964" h="18479" extrusionOk="0">
                <a:moveTo>
                  <a:pt x="0" y="11430"/>
                </a:moveTo>
                <a:lnTo>
                  <a:pt x="88964" y="0"/>
                </a:lnTo>
                <a:lnTo>
                  <a:pt x="88964" y="18479"/>
                </a:lnTo>
                <a:close/>
              </a:path>
            </a:pathLst>
          </a:custGeom>
          <a:solidFill>
            <a:srgbClr val="666666">
              <a:alpha val="12549"/>
            </a:srgbClr>
          </a:solidFill>
          <a:ln>
            <a:noFill/>
          </a:ln>
        </p:spPr>
        <p:txBody>
          <a:bodyPr/>
          <a:lstStyle/>
          <a:p>
            <a:endParaRPr lang="en-US"/>
          </a:p>
        </p:txBody>
      </p:sp>
      <p:grpSp>
        <p:nvGrpSpPr>
          <p:cNvPr id="489" name="Google Shape;489;p22"/>
          <p:cNvGrpSpPr/>
          <p:nvPr/>
        </p:nvGrpSpPr>
        <p:grpSpPr>
          <a:xfrm>
            <a:off x="3961063" y="3237875"/>
            <a:ext cx="4725888" cy="650100"/>
            <a:chOff x="3961063" y="3237875"/>
            <a:chExt cx="4725888" cy="650100"/>
          </a:xfrm>
        </p:grpSpPr>
        <p:sp>
          <p:nvSpPr>
            <p:cNvPr id="490" name="Google Shape;490;p22"/>
            <p:cNvSpPr/>
            <p:nvPr/>
          </p:nvSpPr>
          <p:spPr>
            <a:xfrm>
              <a:off x="5010150" y="3237875"/>
              <a:ext cx="3676800" cy="650100"/>
            </a:xfrm>
            <a:prstGeom prst="roundRect">
              <a:avLst>
                <a:gd name="adj" fmla="val 50000"/>
              </a:avLst>
            </a:prstGeom>
            <a:solidFill>
              <a:srgbClr val="8027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2"/>
            <p:cNvSpPr/>
            <p:nvPr/>
          </p:nvSpPr>
          <p:spPr>
            <a:xfrm>
              <a:off x="3961063" y="3330725"/>
              <a:ext cx="2130000" cy="4644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22"/>
          <p:cNvGrpSpPr/>
          <p:nvPr/>
        </p:nvGrpSpPr>
        <p:grpSpPr>
          <a:xfrm>
            <a:off x="3887400" y="3397024"/>
            <a:ext cx="4418423" cy="331801"/>
            <a:chOff x="3887400" y="3397024"/>
            <a:chExt cx="4418423" cy="331801"/>
          </a:xfrm>
        </p:grpSpPr>
        <p:sp>
          <p:nvSpPr>
            <p:cNvPr id="493" name="Google Shape;493;p22"/>
            <p:cNvSpPr txBox="1"/>
            <p:nvPr/>
          </p:nvSpPr>
          <p:spPr>
            <a:xfrm>
              <a:off x="6324623" y="3397024"/>
              <a:ext cx="19812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Roboto"/>
                  <a:ea typeface="Roboto"/>
                  <a:cs typeface="Roboto"/>
                  <a:sym typeface="Roboto"/>
                </a:rPr>
                <a:t>Our key insight?</a:t>
              </a:r>
              <a:endParaRPr dirty="0">
                <a:latin typeface="Roboto"/>
                <a:ea typeface="Roboto"/>
                <a:cs typeface="Roboto"/>
                <a:sym typeface="Roboto"/>
              </a:endParaRPr>
            </a:p>
          </p:txBody>
        </p:sp>
        <p:sp>
          <p:nvSpPr>
            <p:cNvPr id="494" name="Google Shape;494;p22"/>
            <p:cNvSpPr txBox="1"/>
            <p:nvPr/>
          </p:nvSpPr>
          <p:spPr>
            <a:xfrm>
              <a:off x="3887400" y="3397025"/>
              <a:ext cx="23682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Key eyesight</a:t>
              </a:r>
              <a:endParaRPr sz="1800" b="1" dirty="0">
                <a:solidFill>
                  <a:schemeClr val="lt1"/>
                </a:solidFill>
                <a:latin typeface="Fira Sans Extra Condensed"/>
                <a:ea typeface="Fira Sans Extra Condensed"/>
                <a:cs typeface="Fira Sans Extra Condensed"/>
                <a:sym typeface="Fira Sans Extra Condensed"/>
              </a:endParaRPr>
            </a:p>
          </p:txBody>
        </p:sp>
      </p:grpSp>
      <p:grpSp>
        <p:nvGrpSpPr>
          <p:cNvPr id="495" name="Google Shape;495;p22"/>
          <p:cNvGrpSpPr/>
          <p:nvPr/>
        </p:nvGrpSpPr>
        <p:grpSpPr>
          <a:xfrm>
            <a:off x="3961063" y="2234725"/>
            <a:ext cx="4725888" cy="650100"/>
            <a:chOff x="3961063" y="2234725"/>
            <a:chExt cx="4725888" cy="650100"/>
          </a:xfrm>
        </p:grpSpPr>
        <p:sp>
          <p:nvSpPr>
            <p:cNvPr id="496" name="Google Shape;496;p22"/>
            <p:cNvSpPr/>
            <p:nvPr/>
          </p:nvSpPr>
          <p:spPr>
            <a:xfrm>
              <a:off x="5010150" y="2234725"/>
              <a:ext cx="3676800" cy="650100"/>
            </a:xfrm>
            <a:prstGeom prst="roundRect">
              <a:avLst>
                <a:gd name="adj" fmla="val 50000"/>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2"/>
            <p:cNvSpPr/>
            <p:nvPr/>
          </p:nvSpPr>
          <p:spPr>
            <a:xfrm>
              <a:off x="3961063" y="2327575"/>
              <a:ext cx="2130000" cy="4644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22"/>
          <p:cNvGrpSpPr/>
          <p:nvPr/>
        </p:nvGrpSpPr>
        <p:grpSpPr>
          <a:xfrm>
            <a:off x="4134997" y="2393875"/>
            <a:ext cx="4475578" cy="331800"/>
            <a:chOff x="4134997" y="2393875"/>
            <a:chExt cx="4475578" cy="331800"/>
          </a:xfrm>
        </p:grpSpPr>
        <p:sp>
          <p:nvSpPr>
            <p:cNvPr id="499" name="Google Shape;499;p22"/>
            <p:cNvSpPr txBox="1"/>
            <p:nvPr/>
          </p:nvSpPr>
          <p:spPr>
            <a:xfrm>
              <a:off x="5860175" y="2393875"/>
              <a:ext cx="27504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latin typeface="Roboto"/>
                  <a:ea typeface="Roboto"/>
                  <a:cs typeface="Roboto"/>
                  <a:sym typeface="Roboto"/>
                </a:rPr>
                <a:t>Developed AI translation tool</a:t>
              </a:r>
              <a:endParaRPr>
                <a:latin typeface="Roboto"/>
                <a:ea typeface="Roboto"/>
                <a:cs typeface="Roboto"/>
                <a:sym typeface="Roboto"/>
              </a:endParaRPr>
            </a:p>
          </p:txBody>
        </p:sp>
        <p:sp>
          <p:nvSpPr>
            <p:cNvPr id="500" name="Google Shape;500;p22"/>
            <p:cNvSpPr txBox="1"/>
            <p:nvPr/>
          </p:nvSpPr>
          <p:spPr>
            <a:xfrm>
              <a:off x="4134997" y="2393875"/>
              <a:ext cx="17823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The Models</a:t>
              </a:r>
              <a:endParaRPr sz="1800" b="1">
                <a:solidFill>
                  <a:schemeClr val="lt1"/>
                </a:solidFill>
                <a:latin typeface="Fira Sans Extra Condensed"/>
                <a:ea typeface="Fira Sans Extra Condensed"/>
                <a:cs typeface="Fira Sans Extra Condensed"/>
                <a:sym typeface="Fira Sans Extra Condensed"/>
              </a:endParaRPr>
            </a:p>
          </p:txBody>
        </p:sp>
      </p:grpSp>
      <p:sp>
        <p:nvSpPr>
          <p:cNvPr id="501" name="Google Shape;501;p22"/>
          <p:cNvSpPr/>
          <p:nvPr/>
        </p:nvSpPr>
        <p:spPr>
          <a:xfrm>
            <a:off x="1947875" y="3619500"/>
            <a:ext cx="2233600" cy="1171575"/>
          </a:xfrm>
          <a:custGeom>
            <a:avLst/>
            <a:gdLst/>
            <a:ahLst/>
            <a:cxnLst/>
            <a:rect l="l" t="t" r="r" b="b"/>
            <a:pathLst>
              <a:path w="89344" h="46863" extrusionOk="0">
                <a:moveTo>
                  <a:pt x="0" y="0"/>
                </a:moveTo>
                <a:lnTo>
                  <a:pt x="89344" y="28956"/>
                </a:lnTo>
                <a:lnTo>
                  <a:pt x="87249" y="46863"/>
                </a:lnTo>
                <a:close/>
              </a:path>
            </a:pathLst>
          </a:custGeom>
          <a:solidFill>
            <a:srgbClr val="666666">
              <a:alpha val="12549"/>
            </a:srgbClr>
          </a:solidFill>
          <a:ln>
            <a:noFill/>
          </a:ln>
        </p:spPr>
        <p:txBody>
          <a:bodyPr/>
          <a:lstStyle/>
          <a:p>
            <a:endParaRPr lang="en-US"/>
          </a:p>
        </p:txBody>
      </p:sp>
      <p:grpSp>
        <p:nvGrpSpPr>
          <p:cNvPr id="502" name="Google Shape;502;p22"/>
          <p:cNvGrpSpPr/>
          <p:nvPr/>
        </p:nvGrpSpPr>
        <p:grpSpPr>
          <a:xfrm>
            <a:off x="3961063" y="4241025"/>
            <a:ext cx="4725888" cy="650100"/>
            <a:chOff x="3961063" y="4241025"/>
            <a:chExt cx="4725888" cy="650100"/>
          </a:xfrm>
        </p:grpSpPr>
        <p:sp>
          <p:nvSpPr>
            <p:cNvPr id="503" name="Google Shape;503;p22"/>
            <p:cNvSpPr/>
            <p:nvPr/>
          </p:nvSpPr>
          <p:spPr>
            <a:xfrm>
              <a:off x="5010150" y="4241025"/>
              <a:ext cx="3676800" cy="650100"/>
            </a:xfrm>
            <a:prstGeom prst="roundRect">
              <a:avLst>
                <a:gd name="adj" fmla="val 50000"/>
              </a:avLst>
            </a:pr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2"/>
            <p:cNvSpPr/>
            <p:nvPr/>
          </p:nvSpPr>
          <p:spPr>
            <a:xfrm>
              <a:off x="3961063" y="4333875"/>
              <a:ext cx="2130000" cy="464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22"/>
          <p:cNvGrpSpPr/>
          <p:nvPr/>
        </p:nvGrpSpPr>
        <p:grpSpPr>
          <a:xfrm>
            <a:off x="3708875" y="4323975"/>
            <a:ext cx="4977950" cy="408000"/>
            <a:chOff x="3708875" y="4323975"/>
            <a:chExt cx="4977950" cy="408000"/>
          </a:xfrm>
        </p:grpSpPr>
        <p:sp>
          <p:nvSpPr>
            <p:cNvPr id="506" name="Google Shape;506;p22"/>
            <p:cNvSpPr txBox="1"/>
            <p:nvPr/>
          </p:nvSpPr>
          <p:spPr>
            <a:xfrm>
              <a:off x="6140125" y="4400175"/>
              <a:ext cx="25467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Roboto"/>
                  <a:ea typeface="Roboto"/>
                  <a:cs typeface="Roboto"/>
                  <a:sym typeface="Roboto"/>
                </a:rPr>
                <a:t>Expand more sign languages</a:t>
              </a:r>
              <a:endParaRPr>
                <a:latin typeface="Roboto"/>
                <a:ea typeface="Roboto"/>
                <a:cs typeface="Roboto"/>
                <a:sym typeface="Roboto"/>
              </a:endParaRPr>
            </a:p>
          </p:txBody>
        </p:sp>
        <p:sp>
          <p:nvSpPr>
            <p:cNvPr id="507" name="Google Shape;507;p22"/>
            <p:cNvSpPr txBox="1"/>
            <p:nvPr/>
          </p:nvSpPr>
          <p:spPr>
            <a:xfrm>
              <a:off x="3708875" y="4323975"/>
              <a:ext cx="25467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Future</a:t>
              </a:r>
              <a:endParaRPr sz="1800" b="1">
                <a:solidFill>
                  <a:schemeClr val="lt1"/>
                </a:solidFill>
                <a:latin typeface="Fira Sans Extra Condensed"/>
                <a:ea typeface="Fira Sans Extra Condensed"/>
                <a:cs typeface="Fira Sans Extra Condensed"/>
                <a:sym typeface="Fira Sans Extra Condensed"/>
              </a:endParaRPr>
            </a:p>
          </p:txBody>
        </p:sp>
      </p:grpSp>
      <p:pic>
        <p:nvPicPr>
          <p:cNvPr id="508" name="Google Shape;508;p22"/>
          <p:cNvPicPr preferRelativeResize="0"/>
          <p:nvPr/>
        </p:nvPicPr>
        <p:blipFill>
          <a:blip r:embed="rId3">
            <a:alphaModFix/>
          </a:blip>
          <a:stretch>
            <a:fillRect/>
          </a:stretch>
        </p:blipFill>
        <p:spPr>
          <a:xfrm>
            <a:off x="646224" y="2972636"/>
            <a:ext cx="2546701" cy="1275139"/>
          </a:xfrm>
          <a:prstGeom prst="rect">
            <a:avLst/>
          </a:prstGeom>
          <a:noFill/>
          <a:ln>
            <a:noFill/>
          </a:ln>
        </p:spPr>
      </p:pic>
    </p:spTree>
  </p:cSld>
  <p:clrMapOvr>
    <a:masterClrMapping/>
  </p:clrMapOvr>
</p:sld>
</file>

<file path=ppt/theme/theme1.xml><?xml version="1.0" encoding="utf-8"?>
<a:theme xmlns:a="http://schemas.openxmlformats.org/drawingml/2006/main" name="Machine Learning Infographics by Slidesgo">
  <a:themeElements>
    <a:clrScheme name="Simple Light">
      <a:dk1>
        <a:srgbClr val="000000"/>
      </a:dk1>
      <a:lt1>
        <a:srgbClr val="FFFFFF"/>
      </a:lt1>
      <a:dk2>
        <a:srgbClr val="666666"/>
      </a:dk2>
      <a:lt2>
        <a:srgbClr val="D9D9D9"/>
      </a:lt2>
      <a:accent1>
        <a:srgbClr val="E4EA27"/>
      </a:accent1>
      <a:accent2>
        <a:srgbClr val="26EAB8"/>
      </a:accent2>
      <a:accent3>
        <a:srgbClr val="2776EA"/>
      </a:accent3>
      <a:accent4>
        <a:srgbClr val="E99B27"/>
      </a:accent4>
      <a:accent5>
        <a:srgbClr val="EA4827"/>
      </a:accent5>
      <a:accent6>
        <a:srgbClr val="8027E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978</Words>
  <Application>Microsoft Macintosh PowerPoint</Application>
  <PresentationFormat>On-screen Show (16:9)</PresentationFormat>
  <Paragraphs>89</Paragraphs>
  <Slides>10</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Fira Sans Extra Condensed</vt:lpstr>
      <vt:lpstr>Fira Sans Extra Condensed SemiBold</vt:lpstr>
      <vt:lpstr>Arial</vt:lpstr>
      <vt:lpstr>Roboto</vt:lpstr>
      <vt:lpstr>Machine Learning Infographics by Slidesgo</vt:lpstr>
      <vt:lpstr>Gesture Vision</vt:lpstr>
      <vt:lpstr>Problem Statement</vt:lpstr>
      <vt:lpstr>Dataset</vt:lpstr>
      <vt:lpstr>Model Architecture</vt:lpstr>
      <vt:lpstr>CNN Training and Validation Metrics</vt:lpstr>
      <vt:lpstr>CNN Confusion Metrics</vt:lpstr>
      <vt:lpstr>RNN Training And Validation Metrics</vt:lpstr>
      <vt:lpstr>PowerPoint Presentation</vt:lpstr>
      <vt:lpstr>Summary (Why should you care?)</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Gesture Vision</dc:title>
  <cp:lastModifiedBy>Shubh Himanshubhai Desai</cp:lastModifiedBy>
  <cp:revision>1</cp:revision>
  <dcterms:modified xsi:type="dcterms:W3CDTF">2024-04-09T22:40:14Z</dcterms:modified>
</cp:coreProperties>
</file>